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A024F31-6FFC-4953-BF09-6824877AD8E6}"/>
              </a:ext>
            </a:extLst>
          </p:cNvPr>
          <p:cNvGrpSpPr/>
          <p:nvPr/>
        </p:nvGrpSpPr>
        <p:grpSpPr>
          <a:xfrm>
            <a:off x="664641" y="1382564"/>
            <a:ext cx="2695622" cy="1879448"/>
            <a:chOff x="664641" y="1382564"/>
            <a:chExt cx="2695622" cy="1879448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C0CDE4D9-49E6-4F90-95FF-D3F693511DCF}"/>
                </a:ext>
              </a:extLst>
            </p:cNvPr>
            <p:cNvSpPr/>
            <p:nvPr/>
          </p:nvSpPr>
          <p:spPr>
            <a:xfrm>
              <a:off x="664641" y="2913887"/>
              <a:ext cx="2695622" cy="3481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65711EAA-3780-4614-9EC5-2EBDA04A50E8}"/>
                </a:ext>
              </a:extLst>
            </p:cNvPr>
            <p:cNvSpPr/>
            <p:nvPr/>
          </p:nvSpPr>
          <p:spPr>
            <a:xfrm>
              <a:off x="2461673" y="2983710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2BB970E-29FE-4C79-9481-FE478291E20B}"/>
                </a:ext>
              </a:extLst>
            </p:cNvPr>
            <p:cNvGrpSpPr/>
            <p:nvPr/>
          </p:nvGrpSpPr>
          <p:grpSpPr>
            <a:xfrm>
              <a:off x="670172" y="1382564"/>
              <a:ext cx="2664124" cy="1736844"/>
              <a:chOff x="3654672" y="61764"/>
              <a:chExt cx="4044624" cy="2636844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908CB4BB-7C33-458B-A5E2-0F365EA9C1CE}"/>
                  </a:ext>
                </a:extLst>
              </p:cNvPr>
              <p:cNvGrpSpPr/>
              <p:nvPr/>
            </p:nvGrpSpPr>
            <p:grpSpPr>
              <a:xfrm rot="20700000">
                <a:off x="6020284" y="89825"/>
                <a:ext cx="1679012" cy="2597365"/>
                <a:chOff x="4431523" y="3658355"/>
                <a:chExt cx="1679012" cy="2597365"/>
              </a:xfrm>
            </p:grpSpPr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EDABB4EA-CDED-4BE7-A6EB-B82D53F4EE91}"/>
                    </a:ext>
                  </a:extLst>
                </p:cNvPr>
                <p:cNvSpPr/>
                <p:nvPr/>
              </p:nvSpPr>
              <p:spPr bwMode="auto">
                <a:xfrm rot="13146347" flipH="1">
                  <a:off x="4529299" y="4556980"/>
                  <a:ext cx="336999" cy="221247"/>
                </a:xfrm>
                <a:custGeom>
                  <a:avLst/>
                  <a:gdLst>
                    <a:gd name="connsiteX0" fmla="*/ 260802 w 1125306"/>
                    <a:gd name="connsiteY0" fmla="*/ 424328 h 851710"/>
                    <a:gd name="connsiteX1" fmla="*/ 225235 w 1125306"/>
                    <a:gd name="connsiteY1" fmla="*/ 468386 h 851710"/>
                    <a:gd name="connsiteX2" fmla="*/ 278585 w 1125306"/>
                    <a:gd name="connsiteY2" fmla="*/ 506541 h 851710"/>
                    <a:gd name="connsiteX3" fmla="*/ 1058423 w 1125306"/>
                    <a:gd name="connsiteY3" fmla="*/ 0 h 851710"/>
                    <a:gd name="connsiteX4" fmla="*/ 1090991 w 1125306"/>
                    <a:gd name="connsiteY4" fmla="*/ 39472 h 851710"/>
                    <a:gd name="connsiteX5" fmla="*/ 1125306 w 1125306"/>
                    <a:gd name="connsiteY5" fmla="*/ 102693 h 851710"/>
                    <a:gd name="connsiteX6" fmla="*/ 1125306 w 1125306"/>
                    <a:gd name="connsiteY6" fmla="*/ 621178 h 851710"/>
                    <a:gd name="connsiteX7" fmla="*/ 877095 w 1125306"/>
                    <a:gd name="connsiteY7" fmla="*/ 530312 h 851710"/>
                    <a:gd name="connsiteX8" fmla="*/ 869889 w 1125306"/>
                    <a:gd name="connsiteY8" fmla="*/ 567513 h 851710"/>
                    <a:gd name="connsiteX9" fmla="*/ 701898 w 1125306"/>
                    <a:gd name="connsiteY9" fmla="*/ 761561 h 851710"/>
                    <a:gd name="connsiteX10" fmla="*/ 701517 w 1125306"/>
                    <a:gd name="connsiteY10" fmla="*/ 761638 h 851710"/>
                    <a:gd name="connsiteX11" fmla="*/ 691208 w 1125306"/>
                    <a:gd name="connsiteY11" fmla="*/ 766477 h 851710"/>
                    <a:gd name="connsiteX12" fmla="*/ 457428 w 1125306"/>
                    <a:gd name="connsiteY12" fmla="*/ 844072 h 851710"/>
                    <a:gd name="connsiteX13" fmla="*/ 444968 w 1125306"/>
                    <a:gd name="connsiteY13" fmla="*/ 845420 h 851710"/>
                    <a:gd name="connsiteX14" fmla="*/ 439122 w 1125306"/>
                    <a:gd name="connsiteY14" fmla="*/ 847899 h 851710"/>
                    <a:gd name="connsiteX15" fmla="*/ 393461 w 1125306"/>
                    <a:gd name="connsiteY15" fmla="*/ 849693 h 851710"/>
                    <a:gd name="connsiteX16" fmla="*/ 210124 w 1125306"/>
                    <a:gd name="connsiteY16" fmla="*/ 811291 h 851710"/>
                    <a:gd name="connsiteX17" fmla="*/ 115870 w 1125306"/>
                    <a:gd name="connsiteY17" fmla="*/ 647016 h 851710"/>
                    <a:gd name="connsiteX18" fmla="*/ 115869 w 1125306"/>
                    <a:gd name="connsiteY18" fmla="*/ 647016 h 851710"/>
                    <a:gd name="connsiteX19" fmla="*/ 118087 w 1125306"/>
                    <a:gd name="connsiteY19" fmla="*/ 637010 h 851710"/>
                    <a:gd name="connsiteX20" fmla="*/ 42881 w 1125306"/>
                    <a:gd name="connsiteY20" fmla="*/ 583224 h 851710"/>
                    <a:gd name="connsiteX21" fmla="*/ 11500 w 1125306"/>
                    <a:gd name="connsiteY21" fmla="*/ 438155 h 851710"/>
                    <a:gd name="connsiteX22" fmla="*/ 11501 w 1125306"/>
                    <a:gd name="connsiteY22" fmla="*/ 438155 h 851710"/>
                    <a:gd name="connsiteX23" fmla="*/ 22498 w 1125306"/>
                    <a:gd name="connsiteY23" fmla="*/ 422712 h 851710"/>
                    <a:gd name="connsiteX24" fmla="*/ 28185 w 1125306"/>
                    <a:gd name="connsiteY24" fmla="*/ 412102 h 851710"/>
                    <a:gd name="connsiteX25" fmla="*/ 252835 w 1125306"/>
                    <a:gd name="connsiteY25" fmla="*/ 133824 h 851710"/>
                    <a:gd name="connsiteX26" fmla="*/ 255019 w 1125306"/>
                    <a:gd name="connsiteY26" fmla="*/ 132026 h 851710"/>
                    <a:gd name="connsiteX27" fmla="*/ 260517 w 1125306"/>
                    <a:gd name="connsiteY27" fmla="*/ 124196 h 851710"/>
                    <a:gd name="connsiteX28" fmla="*/ 277510 w 1125306"/>
                    <a:gd name="connsiteY28" fmla="*/ 110917 h 851710"/>
                    <a:gd name="connsiteX29" fmla="*/ 296873 w 1125306"/>
                    <a:gd name="connsiteY29" fmla="*/ 101827 h 851710"/>
                    <a:gd name="connsiteX30" fmla="*/ 530653 w 1125306"/>
                    <a:gd name="connsiteY30" fmla="*/ 24231 h 851710"/>
                    <a:gd name="connsiteX31" fmla="*/ 530914 w 1125306"/>
                    <a:gd name="connsiteY31" fmla="*/ 24211 h 851710"/>
                    <a:gd name="connsiteX32" fmla="*/ 541342 w 1125306"/>
                    <a:gd name="connsiteY32" fmla="*/ 19316 h 851710"/>
                    <a:gd name="connsiteX33" fmla="*/ 765153 w 1125306"/>
                    <a:gd name="connsiteY33" fmla="*/ 83319 h 851710"/>
                    <a:gd name="connsiteX34" fmla="*/ 779534 w 1125306"/>
                    <a:gd name="connsiteY34" fmla="*/ 102095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125306 w 1227189"/>
                    <a:gd name="connsiteY6" fmla="*/ 102693 h 851710"/>
                    <a:gd name="connsiteX7" fmla="*/ 1227189 w 1227189"/>
                    <a:gd name="connsiteY7" fmla="*/ 481000 h 851710"/>
                    <a:gd name="connsiteX8" fmla="*/ 877095 w 1227189"/>
                    <a:gd name="connsiteY8" fmla="*/ 530312 h 851710"/>
                    <a:gd name="connsiteX9" fmla="*/ 869889 w 1227189"/>
                    <a:gd name="connsiteY9" fmla="*/ 567513 h 851710"/>
                    <a:gd name="connsiteX10" fmla="*/ 701898 w 1227189"/>
                    <a:gd name="connsiteY10" fmla="*/ 761561 h 851710"/>
                    <a:gd name="connsiteX11" fmla="*/ 701517 w 1227189"/>
                    <a:gd name="connsiteY11" fmla="*/ 761638 h 851710"/>
                    <a:gd name="connsiteX12" fmla="*/ 691208 w 1227189"/>
                    <a:gd name="connsiteY12" fmla="*/ 766477 h 851710"/>
                    <a:gd name="connsiteX13" fmla="*/ 457428 w 1227189"/>
                    <a:gd name="connsiteY13" fmla="*/ 844072 h 851710"/>
                    <a:gd name="connsiteX14" fmla="*/ 444968 w 1227189"/>
                    <a:gd name="connsiteY14" fmla="*/ 845420 h 851710"/>
                    <a:gd name="connsiteX15" fmla="*/ 439122 w 1227189"/>
                    <a:gd name="connsiteY15" fmla="*/ 847899 h 851710"/>
                    <a:gd name="connsiteX16" fmla="*/ 393461 w 1227189"/>
                    <a:gd name="connsiteY16" fmla="*/ 849693 h 851710"/>
                    <a:gd name="connsiteX17" fmla="*/ 210124 w 1227189"/>
                    <a:gd name="connsiteY17" fmla="*/ 811291 h 851710"/>
                    <a:gd name="connsiteX18" fmla="*/ 115870 w 1227189"/>
                    <a:gd name="connsiteY18" fmla="*/ 647016 h 851710"/>
                    <a:gd name="connsiteX19" fmla="*/ 115869 w 1227189"/>
                    <a:gd name="connsiteY19" fmla="*/ 647016 h 851710"/>
                    <a:gd name="connsiteX20" fmla="*/ 118087 w 1227189"/>
                    <a:gd name="connsiteY20" fmla="*/ 637010 h 851710"/>
                    <a:gd name="connsiteX21" fmla="*/ 42881 w 1227189"/>
                    <a:gd name="connsiteY21" fmla="*/ 583224 h 851710"/>
                    <a:gd name="connsiteX22" fmla="*/ 11500 w 1227189"/>
                    <a:gd name="connsiteY22" fmla="*/ 438155 h 851710"/>
                    <a:gd name="connsiteX23" fmla="*/ 11501 w 1227189"/>
                    <a:gd name="connsiteY23" fmla="*/ 438155 h 851710"/>
                    <a:gd name="connsiteX24" fmla="*/ 22498 w 1227189"/>
                    <a:gd name="connsiteY24" fmla="*/ 422712 h 851710"/>
                    <a:gd name="connsiteX25" fmla="*/ 28185 w 1227189"/>
                    <a:gd name="connsiteY25" fmla="*/ 412102 h 851710"/>
                    <a:gd name="connsiteX26" fmla="*/ 252835 w 1227189"/>
                    <a:gd name="connsiteY26" fmla="*/ 133824 h 851710"/>
                    <a:gd name="connsiteX27" fmla="*/ 255019 w 1227189"/>
                    <a:gd name="connsiteY27" fmla="*/ 132026 h 851710"/>
                    <a:gd name="connsiteX28" fmla="*/ 260517 w 1227189"/>
                    <a:gd name="connsiteY28" fmla="*/ 124196 h 851710"/>
                    <a:gd name="connsiteX29" fmla="*/ 277510 w 1227189"/>
                    <a:gd name="connsiteY29" fmla="*/ 110917 h 851710"/>
                    <a:gd name="connsiteX30" fmla="*/ 296873 w 1227189"/>
                    <a:gd name="connsiteY30" fmla="*/ 101827 h 851710"/>
                    <a:gd name="connsiteX31" fmla="*/ 530653 w 1227189"/>
                    <a:gd name="connsiteY31" fmla="*/ 24231 h 851710"/>
                    <a:gd name="connsiteX32" fmla="*/ 530914 w 1227189"/>
                    <a:gd name="connsiteY32" fmla="*/ 24211 h 851710"/>
                    <a:gd name="connsiteX33" fmla="*/ 541342 w 1227189"/>
                    <a:gd name="connsiteY33" fmla="*/ 19316 h 851710"/>
                    <a:gd name="connsiteX34" fmla="*/ 765153 w 1227189"/>
                    <a:gd name="connsiteY34" fmla="*/ 83319 h 851710"/>
                    <a:gd name="connsiteX35" fmla="*/ 779534 w 1227189"/>
                    <a:gd name="connsiteY35" fmla="*/ 102095 h 851710"/>
                    <a:gd name="connsiteX36" fmla="*/ 1058423 w 1227189"/>
                    <a:gd name="connsiteY36" fmla="*/ 0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227189 w 1227189"/>
                    <a:gd name="connsiteY6" fmla="*/ 481000 h 851710"/>
                    <a:gd name="connsiteX7" fmla="*/ 877095 w 1227189"/>
                    <a:gd name="connsiteY7" fmla="*/ 530312 h 851710"/>
                    <a:gd name="connsiteX8" fmla="*/ 869889 w 1227189"/>
                    <a:gd name="connsiteY8" fmla="*/ 567513 h 851710"/>
                    <a:gd name="connsiteX9" fmla="*/ 701898 w 1227189"/>
                    <a:gd name="connsiteY9" fmla="*/ 761561 h 851710"/>
                    <a:gd name="connsiteX10" fmla="*/ 701517 w 1227189"/>
                    <a:gd name="connsiteY10" fmla="*/ 761638 h 851710"/>
                    <a:gd name="connsiteX11" fmla="*/ 691208 w 1227189"/>
                    <a:gd name="connsiteY11" fmla="*/ 766477 h 851710"/>
                    <a:gd name="connsiteX12" fmla="*/ 457428 w 1227189"/>
                    <a:gd name="connsiteY12" fmla="*/ 844072 h 851710"/>
                    <a:gd name="connsiteX13" fmla="*/ 444968 w 1227189"/>
                    <a:gd name="connsiteY13" fmla="*/ 845420 h 851710"/>
                    <a:gd name="connsiteX14" fmla="*/ 439122 w 1227189"/>
                    <a:gd name="connsiteY14" fmla="*/ 847899 h 851710"/>
                    <a:gd name="connsiteX15" fmla="*/ 393461 w 1227189"/>
                    <a:gd name="connsiteY15" fmla="*/ 849693 h 851710"/>
                    <a:gd name="connsiteX16" fmla="*/ 210124 w 1227189"/>
                    <a:gd name="connsiteY16" fmla="*/ 811291 h 851710"/>
                    <a:gd name="connsiteX17" fmla="*/ 115870 w 1227189"/>
                    <a:gd name="connsiteY17" fmla="*/ 647016 h 851710"/>
                    <a:gd name="connsiteX18" fmla="*/ 115869 w 1227189"/>
                    <a:gd name="connsiteY18" fmla="*/ 647016 h 851710"/>
                    <a:gd name="connsiteX19" fmla="*/ 118087 w 1227189"/>
                    <a:gd name="connsiteY19" fmla="*/ 637010 h 851710"/>
                    <a:gd name="connsiteX20" fmla="*/ 42881 w 1227189"/>
                    <a:gd name="connsiteY20" fmla="*/ 583224 h 851710"/>
                    <a:gd name="connsiteX21" fmla="*/ 11500 w 1227189"/>
                    <a:gd name="connsiteY21" fmla="*/ 438155 h 851710"/>
                    <a:gd name="connsiteX22" fmla="*/ 11501 w 1227189"/>
                    <a:gd name="connsiteY22" fmla="*/ 438155 h 851710"/>
                    <a:gd name="connsiteX23" fmla="*/ 22498 w 1227189"/>
                    <a:gd name="connsiteY23" fmla="*/ 422712 h 851710"/>
                    <a:gd name="connsiteX24" fmla="*/ 28185 w 1227189"/>
                    <a:gd name="connsiteY24" fmla="*/ 412102 h 851710"/>
                    <a:gd name="connsiteX25" fmla="*/ 252835 w 1227189"/>
                    <a:gd name="connsiteY25" fmla="*/ 133824 h 851710"/>
                    <a:gd name="connsiteX26" fmla="*/ 255019 w 1227189"/>
                    <a:gd name="connsiteY26" fmla="*/ 132026 h 851710"/>
                    <a:gd name="connsiteX27" fmla="*/ 260517 w 1227189"/>
                    <a:gd name="connsiteY27" fmla="*/ 124196 h 851710"/>
                    <a:gd name="connsiteX28" fmla="*/ 277510 w 1227189"/>
                    <a:gd name="connsiteY28" fmla="*/ 110917 h 851710"/>
                    <a:gd name="connsiteX29" fmla="*/ 296873 w 1227189"/>
                    <a:gd name="connsiteY29" fmla="*/ 101827 h 851710"/>
                    <a:gd name="connsiteX30" fmla="*/ 530653 w 1227189"/>
                    <a:gd name="connsiteY30" fmla="*/ 24231 h 851710"/>
                    <a:gd name="connsiteX31" fmla="*/ 530914 w 1227189"/>
                    <a:gd name="connsiteY31" fmla="*/ 24211 h 851710"/>
                    <a:gd name="connsiteX32" fmla="*/ 541342 w 1227189"/>
                    <a:gd name="connsiteY32" fmla="*/ 19316 h 851710"/>
                    <a:gd name="connsiteX33" fmla="*/ 765153 w 1227189"/>
                    <a:gd name="connsiteY33" fmla="*/ 83319 h 851710"/>
                    <a:gd name="connsiteX34" fmla="*/ 779534 w 1227189"/>
                    <a:gd name="connsiteY34" fmla="*/ 102095 h 851710"/>
                    <a:gd name="connsiteX35" fmla="*/ 1058423 w 1227189"/>
                    <a:gd name="connsiteY35" fmla="*/ 0 h 851710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090991 w 1227189"/>
                    <a:gd name="connsiteY5" fmla="*/ 30554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197976 w 1227189"/>
                    <a:gd name="connsiteY5" fmla="*/ 8530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83722"/>
                    <a:gd name="connsiteY0" fmla="*/ 415410 h 842792"/>
                    <a:gd name="connsiteX1" fmla="*/ 225235 w 1283722"/>
                    <a:gd name="connsiteY1" fmla="*/ 459468 h 842792"/>
                    <a:gd name="connsiteX2" fmla="*/ 278585 w 1283722"/>
                    <a:gd name="connsiteY2" fmla="*/ 497623 h 842792"/>
                    <a:gd name="connsiteX3" fmla="*/ 260802 w 1283722"/>
                    <a:gd name="connsiteY3" fmla="*/ 415410 h 842792"/>
                    <a:gd name="connsiteX4" fmla="*/ 779534 w 1283722"/>
                    <a:gd name="connsiteY4" fmla="*/ 93177 h 842792"/>
                    <a:gd name="connsiteX5" fmla="*/ 1197976 w 1283722"/>
                    <a:gd name="connsiteY5" fmla="*/ 8530 h 842792"/>
                    <a:gd name="connsiteX6" fmla="*/ 1283721 w 1283722"/>
                    <a:gd name="connsiteY6" fmla="*/ 410449 h 842792"/>
                    <a:gd name="connsiteX7" fmla="*/ 877095 w 1283722"/>
                    <a:gd name="connsiteY7" fmla="*/ 521394 h 842792"/>
                    <a:gd name="connsiteX8" fmla="*/ 869889 w 1283722"/>
                    <a:gd name="connsiteY8" fmla="*/ 558595 h 842792"/>
                    <a:gd name="connsiteX9" fmla="*/ 701898 w 1283722"/>
                    <a:gd name="connsiteY9" fmla="*/ 752643 h 842792"/>
                    <a:gd name="connsiteX10" fmla="*/ 701517 w 1283722"/>
                    <a:gd name="connsiteY10" fmla="*/ 752720 h 842792"/>
                    <a:gd name="connsiteX11" fmla="*/ 691208 w 1283722"/>
                    <a:gd name="connsiteY11" fmla="*/ 757559 h 842792"/>
                    <a:gd name="connsiteX12" fmla="*/ 457428 w 1283722"/>
                    <a:gd name="connsiteY12" fmla="*/ 835154 h 842792"/>
                    <a:gd name="connsiteX13" fmla="*/ 444968 w 1283722"/>
                    <a:gd name="connsiteY13" fmla="*/ 836502 h 842792"/>
                    <a:gd name="connsiteX14" fmla="*/ 439122 w 1283722"/>
                    <a:gd name="connsiteY14" fmla="*/ 838981 h 842792"/>
                    <a:gd name="connsiteX15" fmla="*/ 393461 w 1283722"/>
                    <a:gd name="connsiteY15" fmla="*/ 840775 h 842792"/>
                    <a:gd name="connsiteX16" fmla="*/ 210124 w 1283722"/>
                    <a:gd name="connsiteY16" fmla="*/ 802373 h 842792"/>
                    <a:gd name="connsiteX17" fmla="*/ 115870 w 1283722"/>
                    <a:gd name="connsiteY17" fmla="*/ 638098 h 842792"/>
                    <a:gd name="connsiteX18" fmla="*/ 115869 w 1283722"/>
                    <a:gd name="connsiteY18" fmla="*/ 638098 h 842792"/>
                    <a:gd name="connsiteX19" fmla="*/ 118087 w 1283722"/>
                    <a:gd name="connsiteY19" fmla="*/ 628092 h 842792"/>
                    <a:gd name="connsiteX20" fmla="*/ 42881 w 1283722"/>
                    <a:gd name="connsiteY20" fmla="*/ 574306 h 842792"/>
                    <a:gd name="connsiteX21" fmla="*/ 11500 w 1283722"/>
                    <a:gd name="connsiteY21" fmla="*/ 429237 h 842792"/>
                    <a:gd name="connsiteX22" fmla="*/ 11501 w 1283722"/>
                    <a:gd name="connsiteY22" fmla="*/ 429237 h 842792"/>
                    <a:gd name="connsiteX23" fmla="*/ 22498 w 1283722"/>
                    <a:gd name="connsiteY23" fmla="*/ 413794 h 842792"/>
                    <a:gd name="connsiteX24" fmla="*/ 28185 w 1283722"/>
                    <a:gd name="connsiteY24" fmla="*/ 403184 h 842792"/>
                    <a:gd name="connsiteX25" fmla="*/ 252835 w 1283722"/>
                    <a:gd name="connsiteY25" fmla="*/ 124906 h 842792"/>
                    <a:gd name="connsiteX26" fmla="*/ 255019 w 1283722"/>
                    <a:gd name="connsiteY26" fmla="*/ 123108 h 842792"/>
                    <a:gd name="connsiteX27" fmla="*/ 260517 w 1283722"/>
                    <a:gd name="connsiteY27" fmla="*/ 115278 h 842792"/>
                    <a:gd name="connsiteX28" fmla="*/ 277510 w 1283722"/>
                    <a:gd name="connsiteY28" fmla="*/ 101999 h 842792"/>
                    <a:gd name="connsiteX29" fmla="*/ 296873 w 1283722"/>
                    <a:gd name="connsiteY29" fmla="*/ 92909 h 842792"/>
                    <a:gd name="connsiteX30" fmla="*/ 530653 w 1283722"/>
                    <a:gd name="connsiteY30" fmla="*/ 15313 h 842792"/>
                    <a:gd name="connsiteX31" fmla="*/ 530914 w 1283722"/>
                    <a:gd name="connsiteY31" fmla="*/ 15293 h 842792"/>
                    <a:gd name="connsiteX32" fmla="*/ 541342 w 1283722"/>
                    <a:gd name="connsiteY32" fmla="*/ 10398 h 842792"/>
                    <a:gd name="connsiteX33" fmla="*/ 765153 w 1283722"/>
                    <a:gd name="connsiteY33" fmla="*/ 74401 h 842792"/>
                    <a:gd name="connsiteX34" fmla="*/ 779534 w 1283722"/>
                    <a:gd name="connsiteY34" fmla="*/ 93177 h 842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283722" h="842792">
                      <a:moveTo>
                        <a:pt x="260802" y="415410"/>
                      </a:moveTo>
                      <a:lnTo>
                        <a:pt x="225235" y="459468"/>
                      </a:lnTo>
                      <a:lnTo>
                        <a:pt x="278585" y="497623"/>
                      </a:lnTo>
                      <a:lnTo>
                        <a:pt x="260802" y="415410"/>
                      </a:lnTo>
                      <a:close/>
                      <a:moveTo>
                        <a:pt x="779534" y="93177"/>
                      </a:moveTo>
                      <a:lnTo>
                        <a:pt x="1197976" y="8530"/>
                      </a:lnTo>
                      <a:lnTo>
                        <a:pt x="1283721" y="410449"/>
                      </a:lnTo>
                      <a:lnTo>
                        <a:pt x="877095" y="521394"/>
                      </a:lnTo>
                      <a:lnTo>
                        <a:pt x="869889" y="558595"/>
                      </a:lnTo>
                      <a:cubicBezTo>
                        <a:pt x="844273" y="650532"/>
                        <a:pt x="783446" y="725576"/>
                        <a:pt x="701898" y="752643"/>
                      </a:cubicBezTo>
                      <a:lnTo>
                        <a:pt x="701517" y="752720"/>
                      </a:lnTo>
                      <a:lnTo>
                        <a:pt x="691208" y="757559"/>
                      </a:lnTo>
                      <a:lnTo>
                        <a:pt x="457428" y="835154"/>
                      </a:lnTo>
                      <a:lnTo>
                        <a:pt x="444968" y="836502"/>
                      </a:lnTo>
                      <a:lnTo>
                        <a:pt x="439122" y="838981"/>
                      </a:lnTo>
                      <a:cubicBezTo>
                        <a:pt x="424580" y="843249"/>
                        <a:pt x="409122" y="844056"/>
                        <a:pt x="393461" y="840775"/>
                      </a:cubicBezTo>
                      <a:lnTo>
                        <a:pt x="210124" y="802373"/>
                      </a:lnTo>
                      <a:cubicBezTo>
                        <a:pt x="147475" y="789251"/>
                        <a:pt x="105276" y="715702"/>
                        <a:pt x="115870" y="638098"/>
                      </a:cubicBezTo>
                      <a:lnTo>
                        <a:pt x="115869" y="638098"/>
                      </a:lnTo>
                      <a:lnTo>
                        <a:pt x="118087" y="628092"/>
                      </a:lnTo>
                      <a:lnTo>
                        <a:pt x="42881" y="574306"/>
                      </a:lnTo>
                      <a:cubicBezTo>
                        <a:pt x="1876" y="544981"/>
                        <a:pt x="-12174" y="480031"/>
                        <a:pt x="11500" y="429237"/>
                      </a:cubicBezTo>
                      <a:lnTo>
                        <a:pt x="11501" y="429237"/>
                      </a:lnTo>
                      <a:lnTo>
                        <a:pt x="22498" y="413794"/>
                      </a:lnTo>
                      <a:lnTo>
                        <a:pt x="28185" y="403184"/>
                      </a:lnTo>
                      <a:lnTo>
                        <a:pt x="252835" y="124906"/>
                      </a:lnTo>
                      <a:lnTo>
                        <a:pt x="255019" y="123108"/>
                      </a:lnTo>
                      <a:lnTo>
                        <a:pt x="260517" y="115278"/>
                      </a:lnTo>
                      <a:cubicBezTo>
                        <a:pt x="265755" y="110222"/>
                        <a:pt x="271435" y="105762"/>
                        <a:pt x="277510" y="101999"/>
                      </a:cubicBezTo>
                      <a:cubicBezTo>
                        <a:pt x="283586" y="98236"/>
                        <a:pt x="290056" y="95172"/>
                        <a:pt x="296873" y="92909"/>
                      </a:cubicBezTo>
                      <a:lnTo>
                        <a:pt x="530653" y="15313"/>
                      </a:lnTo>
                      <a:lnTo>
                        <a:pt x="530914" y="15293"/>
                      </a:lnTo>
                      <a:lnTo>
                        <a:pt x="541342" y="10398"/>
                      </a:lnTo>
                      <a:cubicBezTo>
                        <a:pt x="622890" y="-16670"/>
                        <a:pt x="705858" y="10648"/>
                        <a:pt x="765153" y="74401"/>
                      </a:cubicBezTo>
                      <a:lnTo>
                        <a:pt x="779534" y="93177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A45A0C88-F8BB-48A3-A3A5-B7D8A11EB20B}"/>
                    </a:ext>
                  </a:extLst>
                </p:cNvPr>
                <p:cNvSpPr/>
                <p:nvPr/>
              </p:nvSpPr>
              <p:spPr bwMode="auto">
                <a:xfrm rot="11700000">
                  <a:off x="5356005" y="5533897"/>
                  <a:ext cx="298665" cy="650828"/>
                </a:xfrm>
                <a:custGeom>
                  <a:avLst/>
                  <a:gdLst>
                    <a:gd name="connsiteX0" fmla="*/ 298665 w 298665"/>
                    <a:gd name="connsiteY0" fmla="*/ 650828 h 650828"/>
                    <a:gd name="connsiteX1" fmla="*/ 118079 w 298665"/>
                    <a:gd name="connsiteY1" fmla="*/ 650828 h 650828"/>
                    <a:gd name="connsiteX2" fmla="*/ 140332 w 298665"/>
                    <a:gd name="connsiteY2" fmla="*/ 323385 h 650828"/>
                    <a:gd name="connsiteX3" fmla="*/ 0 w 298665"/>
                    <a:gd name="connsiteY3" fmla="*/ 49438 h 650828"/>
                    <a:gd name="connsiteX4" fmla="*/ 85628 w 298665"/>
                    <a:gd name="connsiteY4" fmla="*/ 0 h 650828"/>
                    <a:gd name="connsiteX5" fmla="*/ 279683 w 298665"/>
                    <a:gd name="connsiteY5" fmla="*/ 300241 h 650828"/>
                    <a:gd name="connsiteX6" fmla="*/ 275022 w 298665"/>
                    <a:gd name="connsiteY6" fmla="*/ 302932 h 650828"/>
                    <a:gd name="connsiteX0" fmla="*/ 298665 w 298665"/>
                    <a:gd name="connsiteY0" fmla="*/ 650828 h 650828"/>
                    <a:gd name="connsiteX1" fmla="*/ 118079 w 298665"/>
                    <a:gd name="connsiteY1" fmla="*/ 650828 h 650828"/>
                    <a:gd name="connsiteX2" fmla="*/ 140332 w 298665"/>
                    <a:gd name="connsiteY2" fmla="*/ 323385 h 650828"/>
                    <a:gd name="connsiteX3" fmla="*/ 0 w 298665"/>
                    <a:gd name="connsiteY3" fmla="*/ 49438 h 650828"/>
                    <a:gd name="connsiteX4" fmla="*/ 85628 w 298665"/>
                    <a:gd name="connsiteY4" fmla="*/ 0 h 650828"/>
                    <a:gd name="connsiteX5" fmla="*/ 279683 w 298665"/>
                    <a:gd name="connsiteY5" fmla="*/ 300241 h 650828"/>
                    <a:gd name="connsiteX6" fmla="*/ 298665 w 298665"/>
                    <a:gd name="connsiteY6" fmla="*/ 650828 h 650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8665" h="650828">
                      <a:moveTo>
                        <a:pt x="298665" y="650828"/>
                      </a:moveTo>
                      <a:lnTo>
                        <a:pt x="118079" y="650828"/>
                      </a:lnTo>
                      <a:lnTo>
                        <a:pt x="140332" y="323385"/>
                      </a:lnTo>
                      <a:lnTo>
                        <a:pt x="0" y="49438"/>
                      </a:lnTo>
                      <a:lnTo>
                        <a:pt x="85628" y="0"/>
                      </a:lnTo>
                      <a:lnTo>
                        <a:pt x="279683" y="300241"/>
                      </a:lnTo>
                      <a:lnTo>
                        <a:pt x="298665" y="650828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2D7F9877-20E4-4EB6-A076-474D0AC846E2}"/>
                    </a:ext>
                  </a:extLst>
                </p:cNvPr>
                <p:cNvSpPr/>
                <p:nvPr/>
              </p:nvSpPr>
              <p:spPr bwMode="auto">
                <a:xfrm>
                  <a:off x="5335954" y="6136317"/>
                  <a:ext cx="267239" cy="119403"/>
                </a:xfrm>
                <a:custGeom>
                  <a:avLst/>
                  <a:gdLst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35804 w 267239"/>
                    <a:gd name="connsiteY8" fmla="*/ 119403 h 119403"/>
                    <a:gd name="connsiteX9" fmla="*/ 16669 w 267239"/>
                    <a:gd name="connsiteY9" fmla="*/ 119403 h 119403"/>
                    <a:gd name="connsiteX10" fmla="*/ 0 w 267239"/>
                    <a:gd name="connsiteY10" fmla="*/ 102734 h 119403"/>
                    <a:gd name="connsiteX11" fmla="*/ 0 w 267239"/>
                    <a:gd name="connsiteY11" fmla="*/ 59702 h 119403"/>
                    <a:gd name="connsiteX12" fmla="*/ 59702 w 267239"/>
                    <a:gd name="connsiteY12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6669 w 267239"/>
                    <a:gd name="connsiteY8" fmla="*/ 119403 h 119403"/>
                    <a:gd name="connsiteX9" fmla="*/ 0 w 267239"/>
                    <a:gd name="connsiteY9" fmla="*/ 102734 h 119403"/>
                    <a:gd name="connsiteX10" fmla="*/ 0 w 267239"/>
                    <a:gd name="connsiteY10" fmla="*/ 59702 h 119403"/>
                    <a:gd name="connsiteX11" fmla="*/ 59702 w 267239"/>
                    <a:gd name="connsiteY11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16669 w 267239"/>
                    <a:gd name="connsiteY7" fmla="*/ 119403 h 119403"/>
                    <a:gd name="connsiteX8" fmla="*/ 0 w 267239"/>
                    <a:gd name="connsiteY8" fmla="*/ 102734 h 119403"/>
                    <a:gd name="connsiteX9" fmla="*/ 0 w 267239"/>
                    <a:gd name="connsiteY9" fmla="*/ 59702 h 119403"/>
                    <a:gd name="connsiteX10" fmla="*/ 59702 w 267239"/>
                    <a:gd name="connsiteY10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236226 w 267239"/>
                    <a:gd name="connsiteY3" fmla="*/ 0 h 119403"/>
                    <a:gd name="connsiteX4" fmla="*/ 267239 w 267239"/>
                    <a:gd name="connsiteY4" fmla="*/ 31013 h 119403"/>
                    <a:gd name="connsiteX5" fmla="*/ 267239 w 267239"/>
                    <a:gd name="connsiteY5" fmla="*/ 119403 h 119403"/>
                    <a:gd name="connsiteX6" fmla="*/ 16669 w 267239"/>
                    <a:gd name="connsiteY6" fmla="*/ 119403 h 119403"/>
                    <a:gd name="connsiteX7" fmla="*/ 0 w 267239"/>
                    <a:gd name="connsiteY7" fmla="*/ 102734 h 119403"/>
                    <a:gd name="connsiteX8" fmla="*/ 0 w 267239"/>
                    <a:gd name="connsiteY8" fmla="*/ 59702 h 119403"/>
                    <a:gd name="connsiteX9" fmla="*/ 59702 w 267239"/>
                    <a:gd name="connsiteY9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236226 w 267239"/>
                    <a:gd name="connsiteY2" fmla="*/ 0 h 119403"/>
                    <a:gd name="connsiteX3" fmla="*/ 267239 w 267239"/>
                    <a:gd name="connsiteY3" fmla="*/ 31013 h 119403"/>
                    <a:gd name="connsiteX4" fmla="*/ 267239 w 267239"/>
                    <a:gd name="connsiteY4" fmla="*/ 119403 h 119403"/>
                    <a:gd name="connsiteX5" fmla="*/ 16669 w 267239"/>
                    <a:gd name="connsiteY5" fmla="*/ 119403 h 119403"/>
                    <a:gd name="connsiteX6" fmla="*/ 0 w 267239"/>
                    <a:gd name="connsiteY6" fmla="*/ 102734 h 119403"/>
                    <a:gd name="connsiteX7" fmla="*/ 0 w 267239"/>
                    <a:gd name="connsiteY7" fmla="*/ 59702 h 119403"/>
                    <a:gd name="connsiteX8" fmla="*/ 59702 w 267239"/>
                    <a:gd name="connsiteY8" fmla="*/ 0 h 119403"/>
                    <a:gd name="connsiteX0" fmla="*/ 59702 w 267239"/>
                    <a:gd name="connsiteY0" fmla="*/ 0 h 119403"/>
                    <a:gd name="connsiteX1" fmla="*/ 236226 w 267239"/>
                    <a:gd name="connsiteY1" fmla="*/ 0 h 119403"/>
                    <a:gd name="connsiteX2" fmla="*/ 267239 w 267239"/>
                    <a:gd name="connsiteY2" fmla="*/ 31013 h 119403"/>
                    <a:gd name="connsiteX3" fmla="*/ 267239 w 267239"/>
                    <a:gd name="connsiteY3" fmla="*/ 119403 h 119403"/>
                    <a:gd name="connsiteX4" fmla="*/ 16669 w 267239"/>
                    <a:gd name="connsiteY4" fmla="*/ 119403 h 119403"/>
                    <a:gd name="connsiteX5" fmla="*/ 0 w 267239"/>
                    <a:gd name="connsiteY5" fmla="*/ 102734 h 119403"/>
                    <a:gd name="connsiteX6" fmla="*/ 0 w 267239"/>
                    <a:gd name="connsiteY6" fmla="*/ 59702 h 119403"/>
                    <a:gd name="connsiteX7" fmla="*/ 59702 w 267239"/>
                    <a:gd name="connsiteY7" fmla="*/ 0 h 11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239" h="119403">
                      <a:moveTo>
                        <a:pt x="59702" y="0"/>
                      </a:moveTo>
                      <a:lnTo>
                        <a:pt x="236226" y="0"/>
                      </a:lnTo>
                      <a:cubicBezTo>
                        <a:pt x="253354" y="0"/>
                        <a:pt x="267239" y="13885"/>
                        <a:pt x="267239" y="31013"/>
                      </a:cubicBezTo>
                      <a:lnTo>
                        <a:pt x="267239" y="119403"/>
                      </a:lnTo>
                      <a:lnTo>
                        <a:pt x="16669" y="119403"/>
                      </a:lnTo>
                      <a:cubicBezTo>
                        <a:pt x="7463" y="119403"/>
                        <a:pt x="0" y="111940"/>
                        <a:pt x="0" y="102734"/>
                      </a:cubicBezTo>
                      <a:lnTo>
                        <a:pt x="0" y="59702"/>
                      </a:lnTo>
                      <a:cubicBezTo>
                        <a:pt x="0" y="26729"/>
                        <a:pt x="26729" y="0"/>
                        <a:pt x="5970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ADD810A7-9F4B-4562-A7DF-09846CF52E5F}"/>
                    </a:ext>
                  </a:extLst>
                </p:cNvPr>
                <p:cNvSpPr/>
                <p:nvPr/>
              </p:nvSpPr>
              <p:spPr bwMode="auto">
                <a:xfrm>
                  <a:off x="5251215" y="4640273"/>
                  <a:ext cx="265610" cy="253562"/>
                </a:xfrm>
                <a:custGeom>
                  <a:avLst/>
                  <a:gdLst>
                    <a:gd name="connsiteX0" fmla="*/ 57373 w 265610"/>
                    <a:gd name="connsiteY0" fmla="*/ 0 h 253562"/>
                    <a:gd name="connsiteX1" fmla="*/ 197620 w 265610"/>
                    <a:gd name="connsiteY1" fmla="*/ 0 h 253562"/>
                    <a:gd name="connsiteX2" fmla="*/ 207480 w 265610"/>
                    <a:gd name="connsiteY2" fmla="*/ 115052 h 253562"/>
                    <a:gd name="connsiteX3" fmla="*/ 248782 w 265610"/>
                    <a:gd name="connsiteY3" fmla="*/ 115052 h 253562"/>
                    <a:gd name="connsiteX4" fmla="*/ 265610 w 265610"/>
                    <a:gd name="connsiteY4" fmla="*/ 131880 h 253562"/>
                    <a:gd name="connsiteX5" fmla="*/ 265610 w 265610"/>
                    <a:gd name="connsiteY5" fmla="*/ 184307 h 253562"/>
                    <a:gd name="connsiteX6" fmla="*/ 196355 w 265610"/>
                    <a:gd name="connsiteY6" fmla="*/ 253562 h 253562"/>
                    <a:gd name="connsiteX7" fmla="*/ 69255 w 265610"/>
                    <a:gd name="connsiteY7" fmla="*/ 253562 h 253562"/>
                    <a:gd name="connsiteX8" fmla="*/ 0 w 265610"/>
                    <a:gd name="connsiteY8" fmla="*/ 184307 h 253562"/>
                    <a:gd name="connsiteX9" fmla="*/ 0 w 265610"/>
                    <a:gd name="connsiteY9" fmla="*/ 131880 h 253562"/>
                    <a:gd name="connsiteX10" fmla="*/ 16828 w 265610"/>
                    <a:gd name="connsiteY10" fmla="*/ 115052 h 253562"/>
                    <a:gd name="connsiteX11" fmla="*/ 47513 w 265610"/>
                    <a:gd name="connsiteY11" fmla="*/ 115052 h 253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5610" h="253562">
                      <a:moveTo>
                        <a:pt x="57373" y="0"/>
                      </a:moveTo>
                      <a:lnTo>
                        <a:pt x="197620" y="0"/>
                      </a:lnTo>
                      <a:lnTo>
                        <a:pt x="207480" y="115052"/>
                      </a:lnTo>
                      <a:lnTo>
                        <a:pt x="248782" y="115052"/>
                      </a:lnTo>
                      <a:cubicBezTo>
                        <a:pt x="258076" y="115052"/>
                        <a:pt x="265610" y="122586"/>
                        <a:pt x="265610" y="131880"/>
                      </a:cubicBezTo>
                      <a:lnTo>
                        <a:pt x="265610" y="184307"/>
                      </a:lnTo>
                      <a:cubicBezTo>
                        <a:pt x="265610" y="222555"/>
                        <a:pt x="234603" y="253562"/>
                        <a:pt x="196355" y="253562"/>
                      </a:cubicBezTo>
                      <a:lnTo>
                        <a:pt x="69255" y="253562"/>
                      </a:lnTo>
                      <a:cubicBezTo>
                        <a:pt x="31007" y="253562"/>
                        <a:pt x="0" y="222555"/>
                        <a:pt x="0" y="184307"/>
                      </a:cubicBezTo>
                      <a:lnTo>
                        <a:pt x="0" y="131880"/>
                      </a:lnTo>
                      <a:cubicBezTo>
                        <a:pt x="0" y="122586"/>
                        <a:pt x="7534" y="115052"/>
                        <a:pt x="16828" y="115052"/>
                      </a:cubicBezTo>
                      <a:lnTo>
                        <a:pt x="47513" y="115052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FF5F8D17-D63E-4A1B-87AE-83B5B3EEF03C}"/>
                    </a:ext>
                  </a:extLst>
                </p:cNvPr>
                <p:cNvSpPr/>
                <p:nvPr/>
              </p:nvSpPr>
              <p:spPr bwMode="auto">
                <a:xfrm>
                  <a:off x="4959322" y="3775675"/>
                  <a:ext cx="838780" cy="891929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台形 22">
                  <a:extLst>
                    <a:ext uri="{FF2B5EF4-FFF2-40B4-BE49-F238E27FC236}">
                      <a16:creationId xmlns:a16="http://schemas.microsoft.com/office/drawing/2014/main" id="{BAB4A448-9B8A-4477-942C-1B38607F36E0}"/>
                    </a:ext>
                  </a:extLst>
                </p:cNvPr>
                <p:cNvSpPr/>
                <p:nvPr/>
              </p:nvSpPr>
              <p:spPr bwMode="auto">
                <a:xfrm rot="14400000">
                  <a:off x="4776358" y="5278383"/>
                  <a:ext cx="178816" cy="717849"/>
                </a:xfrm>
                <a:prstGeom prst="trapezoid">
                  <a:avLst>
                    <a:gd name="adj" fmla="val 19538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BC956F04-E46F-438C-99B1-AC2D495D0D47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5805213" y="5024310"/>
                  <a:ext cx="305322" cy="380007"/>
                </a:xfrm>
                <a:custGeom>
                  <a:avLst/>
                  <a:gdLst>
                    <a:gd name="connsiteX0" fmla="*/ 231749 w 1059772"/>
                    <a:gd name="connsiteY0" fmla="*/ 1241256 h 1319003"/>
                    <a:gd name="connsiteX1" fmla="*/ 175907 w 1059772"/>
                    <a:gd name="connsiteY1" fmla="*/ 1201964 h 1319003"/>
                    <a:gd name="connsiteX2" fmla="*/ 173033 w 1059772"/>
                    <a:gd name="connsiteY2" fmla="*/ 1195732 h 1319003"/>
                    <a:gd name="connsiteX3" fmla="*/ 151573 w 1059772"/>
                    <a:gd name="connsiteY3" fmla="*/ 1156319 h 1319003"/>
                    <a:gd name="connsiteX4" fmla="*/ 75653 w 1059772"/>
                    <a:gd name="connsiteY4" fmla="*/ 837558 h 1319003"/>
                    <a:gd name="connsiteX5" fmla="*/ 76737 w 1059772"/>
                    <a:gd name="connsiteY5" fmla="*/ 798091 h 1319003"/>
                    <a:gd name="connsiteX6" fmla="*/ 64179 w 1059772"/>
                    <a:gd name="connsiteY6" fmla="*/ 772999 h 1319003"/>
                    <a:gd name="connsiteX7" fmla="*/ 24807 w 1059772"/>
                    <a:gd name="connsiteY7" fmla="*/ 661975 h 1319003"/>
                    <a:gd name="connsiteX8" fmla="*/ 25270 w 1059772"/>
                    <a:gd name="connsiteY8" fmla="*/ 319176 h 1319003"/>
                    <a:gd name="connsiteX9" fmla="*/ 34629 w 1059772"/>
                    <a:gd name="connsiteY9" fmla="*/ 296444 h 1319003"/>
                    <a:gd name="connsiteX10" fmla="*/ 13495 w 1059772"/>
                    <a:gd name="connsiteY10" fmla="*/ 192959 h 1319003"/>
                    <a:gd name="connsiteX11" fmla="*/ 33874 w 1059772"/>
                    <a:gd name="connsiteY11" fmla="*/ 163967 h 1319003"/>
                    <a:gd name="connsiteX12" fmla="*/ 144406 w 1059772"/>
                    <a:gd name="connsiteY12" fmla="*/ 47459 h 1319003"/>
                    <a:gd name="connsiteX13" fmla="*/ 211003 w 1059772"/>
                    <a:gd name="connsiteY13" fmla="*/ 0 h 1319003"/>
                    <a:gd name="connsiteX14" fmla="*/ 418001 w 1059772"/>
                    <a:gd name="connsiteY14" fmla="*/ 0 h 1319003"/>
                    <a:gd name="connsiteX15" fmla="*/ 377203 w 1059772"/>
                    <a:gd name="connsiteY15" fmla="*/ 199776 h 1319003"/>
                    <a:gd name="connsiteX16" fmla="*/ 391936 w 1059772"/>
                    <a:gd name="connsiteY16" fmla="*/ 201350 h 1319003"/>
                    <a:gd name="connsiteX17" fmla="*/ 557350 w 1059772"/>
                    <a:gd name="connsiteY17" fmla="*/ 265044 h 1319003"/>
                    <a:gd name="connsiteX18" fmla="*/ 560026 w 1059772"/>
                    <a:gd name="connsiteY18" fmla="*/ 266860 h 1319003"/>
                    <a:gd name="connsiteX19" fmla="*/ 562800 w 1059772"/>
                    <a:gd name="connsiteY19" fmla="*/ 266131 h 1319003"/>
                    <a:gd name="connsiteX20" fmla="*/ 855642 w 1059772"/>
                    <a:gd name="connsiteY20" fmla="*/ 276724 h 1319003"/>
                    <a:gd name="connsiteX21" fmla="*/ 855383 w 1059772"/>
                    <a:gd name="connsiteY21" fmla="*/ 277624 h 1319003"/>
                    <a:gd name="connsiteX22" fmla="*/ 865821 w 1059772"/>
                    <a:gd name="connsiteY22" fmla="*/ 280552 h 1319003"/>
                    <a:gd name="connsiteX23" fmla="*/ 884762 w 1059772"/>
                    <a:gd name="connsiteY23" fmla="*/ 290267 h 1319003"/>
                    <a:gd name="connsiteX24" fmla="*/ 915874 w 1059772"/>
                    <a:gd name="connsiteY24" fmla="*/ 435609 h 1319003"/>
                    <a:gd name="connsiteX25" fmla="*/ 809366 w 1059772"/>
                    <a:gd name="connsiteY25" fmla="*/ 482036 h 1319003"/>
                    <a:gd name="connsiteX26" fmla="*/ 797403 w 1059772"/>
                    <a:gd name="connsiteY26" fmla="*/ 478681 h 1319003"/>
                    <a:gd name="connsiteX27" fmla="*/ 797313 w 1059772"/>
                    <a:gd name="connsiteY27" fmla="*/ 478990 h 1319003"/>
                    <a:gd name="connsiteX28" fmla="*/ 538290 w 1059772"/>
                    <a:gd name="connsiteY28" fmla="*/ 493051 h 1319003"/>
                    <a:gd name="connsiteX29" fmla="*/ 520853 w 1059772"/>
                    <a:gd name="connsiteY29" fmla="*/ 501373 h 1319003"/>
                    <a:gd name="connsiteX30" fmla="*/ 532491 w 1059772"/>
                    <a:gd name="connsiteY30" fmla="*/ 524655 h 1319003"/>
                    <a:gd name="connsiteX31" fmla="*/ 918445 w 1059772"/>
                    <a:gd name="connsiteY31" fmla="*/ 747102 h 1319003"/>
                    <a:gd name="connsiteX32" fmla="*/ 952321 w 1059772"/>
                    <a:gd name="connsiteY32" fmla="*/ 744915 h 1319003"/>
                    <a:gd name="connsiteX33" fmla="*/ 957900 w 1059772"/>
                    <a:gd name="connsiteY33" fmla="*/ 743711 h 1319003"/>
                    <a:gd name="connsiteX34" fmla="*/ 976238 w 1059772"/>
                    <a:gd name="connsiteY34" fmla="*/ 743391 h 1319003"/>
                    <a:gd name="connsiteX35" fmla="*/ 1059495 w 1059772"/>
                    <a:gd name="connsiteY35" fmla="*/ 838207 h 1319003"/>
                    <a:gd name="connsiteX36" fmla="*/ 980528 w 1059772"/>
                    <a:gd name="connsiteY36" fmla="*/ 918221 h 1319003"/>
                    <a:gd name="connsiteX37" fmla="*/ 974021 w 1059772"/>
                    <a:gd name="connsiteY37" fmla="*/ 918335 h 1319003"/>
                    <a:gd name="connsiteX38" fmla="*/ 974030 w 1059772"/>
                    <a:gd name="connsiteY38" fmla="*/ 918421 h 1319003"/>
                    <a:gd name="connsiteX39" fmla="*/ 922140 w 1059772"/>
                    <a:gd name="connsiteY39" fmla="*/ 921771 h 1319003"/>
                    <a:gd name="connsiteX40" fmla="*/ 870840 w 1059772"/>
                    <a:gd name="connsiteY40" fmla="*/ 920707 h 1319003"/>
                    <a:gd name="connsiteX41" fmla="*/ 620068 w 1059772"/>
                    <a:gd name="connsiteY41" fmla="*/ 848255 h 1319003"/>
                    <a:gd name="connsiteX42" fmla="*/ 589927 w 1059772"/>
                    <a:gd name="connsiteY42" fmla="*/ 829677 h 1319003"/>
                    <a:gd name="connsiteX43" fmla="*/ 616709 w 1059772"/>
                    <a:gd name="connsiteY43" fmla="*/ 854870 h 1319003"/>
                    <a:gd name="connsiteX44" fmla="*/ 887630 w 1059772"/>
                    <a:gd name="connsiteY44" fmla="*/ 979551 h 1319003"/>
                    <a:gd name="connsiteX45" fmla="*/ 887524 w 1059772"/>
                    <a:gd name="connsiteY45" fmla="*/ 980266 h 1319003"/>
                    <a:gd name="connsiteX46" fmla="*/ 901527 w 1059772"/>
                    <a:gd name="connsiteY46" fmla="*/ 981631 h 1319003"/>
                    <a:gd name="connsiteX47" fmla="*/ 979852 w 1059772"/>
                    <a:gd name="connsiteY47" fmla="*/ 1074589 h 1319003"/>
                    <a:gd name="connsiteX48" fmla="*/ 881757 w 1059772"/>
                    <a:gd name="connsiteY48" fmla="*/ 1169473 h 1319003"/>
                    <a:gd name="connsiteX49" fmla="*/ 861988 w 1059772"/>
                    <a:gd name="connsiteY49" fmla="*/ 1167546 h 1319003"/>
                    <a:gd name="connsiteX50" fmla="*/ 857645 w 1059772"/>
                    <a:gd name="connsiteY50" fmla="*/ 1166242 h 1319003"/>
                    <a:gd name="connsiteX51" fmla="*/ 800804 w 1059772"/>
                    <a:gd name="connsiteY51" fmla="*/ 1155368 h 1319003"/>
                    <a:gd name="connsiteX52" fmla="*/ 449600 w 1059772"/>
                    <a:gd name="connsiteY52" fmla="*/ 957070 h 1319003"/>
                    <a:gd name="connsiteX53" fmla="*/ 432966 w 1059772"/>
                    <a:gd name="connsiteY53" fmla="*/ 938380 h 1319003"/>
                    <a:gd name="connsiteX54" fmla="*/ 442381 w 1059772"/>
                    <a:gd name="connsiteY54" fmla="*/ 953343 h 1319003"/>
                    <a:gd name="connsiteX55" fmla="*/ 634655 w 1059772"/>
                    <a:gd name="connsiteY55" fmla="*/ 1125537 h 1319003"/>
                    <a:gd name="connsiteX56" fmla="*/ 671306 w 1059772"/>
                    <a:gd name="connsiteY56" fmla="*/ 1143091 h 1319003"/>
                    <a:gd name="connsiteX57" fmla="*/ 680029 w 1059772"/>
                    <a:gd name="connsiteY57" fmla="*/ 1145898 h 1319003"/>
                    <a:gd name="connsiteX58" fmla="*/ 733112 w 1059772"/>
                    <a:gd name="connsiteY58" fmla="*/ 1228910 h 1319003"/>
                    <a:gd name="connsiteX59" fmla="*/ 646199 w 1059772"/>
                    <a:gd name="connsiteY59" fmla="*/ 1319003 h 1319003"/>
                    <a:gd name="connsiteX60" fmla="*/ 612368 w 1059772"/>
                    <a:gd name="connsiteY60" fmla="*/ 1311923 h 1319003"/>
                    <a:gd name="connsiteX61" fmla="*/ 608168 w 1059772"/>
                    <a:gd name="connsiteY61" fmla="*/ 1309560 h 1319003"/>
                    <a:gd name="connsiteX62" fmla="*/ 550918 w 1059772"/>
                    <a:gd name="connsiteY62" fmla="*/ 1282139 h 1319003"/>
                    <a:gd name="connsiteX63" fmla="*/ 272929 w 1059772"/>
                    <a:gd name="connsiteY63" fmla="*/ 1018008 h 1319003"/>
                    <a:gd name="connsiteX64" fmla="*/ 263877 w 1059772"/>
                    <a:gd name="connsiteY64" fmla="*/ 1001363 h 1319003"/>
                    <a:gd name="connsiteX65" fmla="*/ 260179 w 1059772"/>
                    <a:gd name="connsiteY65" fmla="*/ 999627 h 1319003"/>
                    <a:gd name="connsiteX66" fmla="*/ 265380 w 1059772"/>
                    <a:gd name="connsiteY66" fmla="*/ 1016581 h 1319003"/>
                    <a:gd name="connsiteX67" fmla="*/ 294131 w 1059772"/>
                    <a:gd name="connsiteY67" fmla="*/ 1085202 h 1319003"/>
                    <a:gd name="connsiteX68" fmla="*/ 310035 w 1059772"/>
                    <a:gd name="connsiteY68" fmla="*/ 1114410 h 1319003"/>
                    <a:gd name="connsiteX69" fmla="*/ 312317 w 1059772"/>
                    <a:gd name="connsiteY69" fmla="*/ 1117583 h 1319003"/>
                    <a:gd name="connsiteX70" fmla="*/ 323049 w 1059772"/>
                    <a:gd name="connsiteY70" fmla="*/ 1148551 h 1319003"/>
                    <a:gd name="connsiteX71" fmla="*/ 255745 w 1059772"/>
                    <a:gd name="connsiteY71" fmla="*/ 1241597 h 1319003"/>
                    <a:gd name="connsiteX72" fmla="*/ 231749 w 1059772"/>
                    <a:gd name="connsiteY72" fmla="*/ 1241256 h 1319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059772" h="1319003">
                      <a:moveTo>
                        <a:pt x="231749" y="1241256"/>
                      </a:moveTo>
                      <a:cubicBezTo>
                        <a:pt x="208484" y="1237247"/>
                        <a:pt x="188026" y="1222712"/>
                        <a:pt x="175907" y="1201964"/>
                      </a:cubicBezTo>
                      <a:lnTo>
                        <a:pt x="173033" y="1195732"/>
                      </a:lnTo>
                      <a:lnTo>
                        <a:pt x="151573" y="1156319"/>
                      </a:lnTo>
                      <a:cubicBezTo>
                        <a:pt x="101419" y="1055840"/>
                        <a:pt x="76186" y="946677"/>
                        <a:pt x="75653" y="837558"/>
                      </a:cubicBezTo>
                      <a:lnTo>
                        <a:pt x="76737" y="798091"/>
                      </a:lnTo>
                      <a:lnTo>
                        <a:pt x="64179" y="772999"/>
                      </a:lnTo>
                      <a:cubicBezTo>
                        <a:pt x="48671" y="738517"/>
                        <a:pt x="35345" y="701305"/>
                        <a:pt x="24807" y="661975"/>
                      </a:cubicBezTo>
                      <a:cubicBezTo>
                        <a:pt x="-9683" y="533258"/>
                        <a:pt x="-6970" y="409265"/>
                        <a:pt x="25270" y="319176"/>
                      </a:cubicBezTo>
                      <a:lnTo>
                        <a:pt x="34629" y="296444"/>
                      </a:lnTo>
                      <a:lnTo>
                        <a:pt x="13495" y="192959"/>
                      </a:lnTo>
                      <a:lnTo>
                        <a:pt x="33874" y="163967"/>
                      </a:lnTo>
                      <a:cubicBezTo>
                        <a:pt x="67046" y="121396"/>
                        <a:pt x="104118" y="82429"/>
                        <a:pt x="144406" y="47459"/>
                      </a:cubicBezTo>
                      <a:lnTo>
                        <a:pt x="211003" y="0"/>
                      </a:lnTo>
                      <a:lnTo>
                        <a:pt x="418001" y="0"/>
                      </a:lnTo>
                      <a:lnTo>
                        <a:pt x="377203" y="199776"/>
                      </a:lnTo>
                      <a:lnTo>
                        <a:pt x="391936" y="201350"/>
                      </a:lnTo>
                      <a:cubicBezTo>
                        <a:pt x="448424" y="210064"/>
                        <a:pt x="504719" y="232034"/>
                        <a:pt x="557350" y="265044"/>
                      </a:cubicBezTo>
                      <a:lnTo>
                        <a:pt x="560026" y="266860"/>
                      </a:lnTo>
                      <a:lnTo>
                        <a:pt x="562800" y="266131"/>
                      </a:lnTo>
                      <a:cubicBezTo>
                        <a:pt x="658635" y="245862"/>
                        <a:pt x="759166" y="248902"/>
                        <a:pt x="855642" y="276724"/>
                      </a:cubicBezTo>
                      <a:lnTo>
                        <a:pt x="855383" y="277624"/>
                      </a:lnTo>
                      <a:lnTo>
                        <a:pt x="865821" y="280552"/>
                      </a:lnTo>
                      <a:cubicBezTo>
                        <a:pt x="872325" y="283093"/>
                        <a:pt x="878671" y="286325"/>
                        <a:pt x="884762" y="290267"/>
                      </a:cubicBezTo>
                      <a:cubicBezTo>
                        <a:pt x="933487" y="321805"/>
                        <a:pt x="947416" y="386877"/>
                        <a:pt x="915874" y="435609"/>
                      </a:cubicBezTo>
                      <a:cubicBezTo>
                        <a:pt x="892217" y="472158"/>
                        <a:pt x="849701" y="489136"/>
                        <a:pt x="809366" y="482036"/>
                      </a:cubicBezTo>
                      <a:lnTo>
                        <a:pt x="797403" y="478681"/>
                      </a:lnTo>
                      <a:lnTo>
                        <a:pt x="797313" y="478990"/>
                      </a:lnTo>
                      <a:cubicBezTo>
                        <a:pt x="711039" y="454110"/>
                        <a:pt x="619792" y="459623"/>
                        <a:pt x="538290" y="493051"/>
                      </a:cubicBezTo>
                      <a:lnTo>
                        <a:pt x="520853" y="501373"/>
                      </a:lnTo>
                      <a:lnTo>
                        <a:pt x="532491" y="524655"/>
                      </a:lnTo>
                      <a:cubicBezTo>
                        <a:pt x="609196" y="663938"/>
                        <a:pt x="757783" y="750586"/>
                        <a:pt x="918445" y="747102"/>
                      </a:cubicBezTo>
                      <a:lnTo>
                        <a:pt x="952321" y="744915"/>
                      </a:lnTo>
                      <a:lnTo>
                        <a:pt x="957900" y="743711"/>
                      </a:lnTo>
                      <a:cubicBezTo>
                        <a:pt x="963871" y="743016"/>
                        <a:pt x="970005" y="742891"/>
                        <a:pt x="976238" y="743391"/>
                      </a:cubicBezTo>
                      <a:cubicBezTo>
                        <a:pt x="1026098" y="747390"/>
                        <a:pt x="1063374" y="789841"/>
                        <a:pt x="1059495" y="838207"/>
                      </a:cubicBezTo>
                      <a:cubicBezTo>
                        <a:pt x="1056100" y="880528"/>
                        <a:pt x="1022322" y="913355"/>
                        <a:pt x="980528" y="918221"/>
                      </a:cubicBezTo>
                      <a:lnTo>
                        <a:pt x="974021" y="918335"/>
                      </a:lnTo>
                      <a:lnTo>
                        <a:pt x="974030" y="918421"/>
                      </a:lnTo>
                      <a:cubicBezTo>
                        <a:pt x="956660" y="920289"/>
                        <a:pt x="939350" y="921398"/>
                        <a:pt x="922140" y="921771"/>
                      </a:cubicBezTo>
                      <a:cubicBezTo>
                        <a:pt x="904929" y="922145"/>
                        <a:pt x="887817" y="921782"/>
                        <a:pt x="870840" y="920707"/>
                      </a:cubicBezTo>
                      <a:cubicBezTo>
                        <a:pt x="781714" y="915065"/>
                        <a:pt x="696329" y="889790"/>
                        <a:pt x="620068" y="848255"/>
                      </a:cubicBezTo>
                      <a:lnTo>
                        <a:pt x="589927" y="829677"/>
                      </a:lnTo>
                      <a:lnTo>
                        <a:pt x="616709" y="854870"/>
                      </a:lnTo>
                      <a:cubicBezTo>
                        <a:pt x="691447" y="919783"/>
                        <a:pt x="784576" y="964217"/>
                        <a:pt x="887630" y="979551"/>
                      </a:cubicBezTo>
                      <a:lnTo>
                        <a:pt x="887524" y="980266"/>
                      </a:lnTo>
                      <a:lnTo>
                        <a:pt x="901527" y="981631"/>
                      </a:lnTo>
                      <a:cubicBezTo>
                        <a:pt x="946227" y="990479"/>
                        <a:pt x="979852" y="1028735"/>
                        <a:pt x="979852" y="1074589"/>
                      </a:cubicBezTo>
                      <a:cubicBezTo>
                        <a:pt x="979852" y="1126992"/>
                        <a:pt x="935934" y="1169473"/>
                        <a:pt x="881757" y="1169473"/>
                      </a:cubicBezTo>
                      <a:cubicBezTo>
                        <a:pt x="874986" y="1169473"/>
                        <a:pt x="868374" y="1168809"/>
                        <a:pt x="861988" y="1167546"/>
                      </a:cubicBezTo>
                      <a:lnTo>
                        <a:pt x="857645" y="1166242"/>
                      </a:lnTo>
                      <a:lnTo>
                        <a:pt x="800804" y="1155368"/>
                      </a:lnTo>
                      <a:cubicBezTo>
                        <a:pt x="664639" y="1123421"/>
                        <a:pt x="543696" y="1053375"/>
                        <a:pt x="449600" y="957070"/>
                      </a:cubicBezTo>
                      <a:lnTo>
                        <a:pt x="432966" y="938380"/>
                      </a:lnTo>
                      <a:lnTo>
                        <a:pt x="442381" y="953343"/>
                      </a:lnTo>
                      <a:cubicBezTo>
                        <a:pt x="490764" y="1023942"/>
                        <a:pt x="556024" y="1083552"/>
                        <a:pt x="634655" y="1125537"/>
                      </a:cubicBezTo>
                      <a:lnTo>
                        <a:pt x="671306" y="1143091"/>
                      </a:lnTo>
                      <a:lnTo>
                        <a:pt x="680029" y="1145898"/>
                      </a:lnTo>
                      <a:cubicBezTo>
                        <a:pt x="711223" y="1159575"/>
                        <a:pt x="733112" y="1191593"/>
                        <a:pt x="733112" y="1228910"/>
                      </a:cubicBezTo>
                      <a:cubicBezTo>
                        <a:pt x="733112" y="1278667"/>
                        <a:pt x="694199" y="1319003"/>
                        <a:pt x="646199" y="1319003"/>
                      </a:cubicBezTo>
                      <a:cubicBezTo>
                        <a:pt x="634198" y="1319003"/>
                        <a:pt x="622766" y="1316482"/>
                        <a:pt x="612368" y="1311923"/>
                      </a:cubicBezTo>
                      <a:lnTo>
                        <a:pt x="608168" y="1309560"/>
                      </a:lnTo>
                      <a:lnTo>
                        <a:pt x="550918" y="1282139"/>
                      </a:lnTo>
                      <a:cubicBezTo>
                        <a:pt x="433604" y="1219500"/>
                        <a:pt x="338735" y="1127280"/>
                        <a:pt x="272929" y="1018008"/>
                      </a:cubicBezTo>
                      <a:lnTo>
                        <a:pt x="263877" y="1001363"/>
                      </a:lnTo>
                      <a:lnTo>
                        <a:pt x="260179" y="999627"/>
                      </a:lnTo>
                      <a:lnTo>
                        <a:pt x="265380" y="1016581"/>
                      </a:lnTo>
                      <a:cubicBezTo>
                        <a:pt x="273381" y="1039901"/>
                        <a:pt x="282963" y="1062828"/>
                        <a:pt x="294131" y="1085202"/>
                      </a:cubicBezTo>
                      <a:lnTo>
                        <a:pt x="310035" y="1114410"/>
                      </a:lnTo>
                      <a:lnTo>
                        <a:pt x="312317" y="1117583"/>
                      </a:lnTo>
                      <a:cubicBezTo>
                        <a:pt x="317704" y="1126805"/>
                        <a:pt x="321443" y="1137254"/>
                        <a:pt x="323049" y="1148551"/>
                      </a:cubicBezTo>
                      <a:cubicBezTo>
                        <a:pt x="329474" y="1193742"/>
                        <a:pt x="299341" y="1235399"/>
                        <a:pt x="255745" y="1241597"/>
                      </a:cubicBezTo>
                      <a:cubicBezTo>
                        <a:pt x="247571" y="1242759"/>
                        <a:pt x="239504" y="1242593"/>
                        <a:pt x="231749" y="1241256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60D7EB39-3671-4EBC-A704-9DD9A8923A50}"/>
                    </a:ext>
                  </a:extLst>
                </p:cNvPr>
                <p:cNvSpPr/>
                <p:nvPr/>
              </p:nvSpPr>
              <p:spPr bwMode="auto">
                <a:xfrm>
                  <a:off x="4950087" y="5305543"/>
                  <a:ext cx="703263" cy="345926"/>
                </a:xfrm>
                <a:custGeom>
                  <a:avLst/>
                  <a:gdLst>
                    <a:gd name="connsiteX0" fmla="*/ 21898 w 542925"/>
                    <a:gd name="connsiteY0" fmla="*/ 0 h 433452"/>
                    <a:gd name="connsiteX1" fmla="*/ 521027 w 542925"/>
                    <a:gd name="connsiteY1" fmla="*/ 0 h 433452"/>
                    <a:gd name="connsiteX2" fmla="*/ 542925 w 542925"/>
                    <a:gd name="connsiteY2" fmla="*/ 433452 h 433452"/>
                    <a:gd name="connsiteX3" fmla="*/ 300995 w 542925"/>
                    <a:gd name="connsiteY3" fmla="*/ 433452 h 433452"/>
                    <a:gd name="connsiteX4" fmla="*/ 271463 w 542925"/>
                    <a:gd name="connsiteY4" fmla="*/ 268893 h 433452"/>
                    <a:gd name="connsiteX5" fmla="*/ 241931 w 542925"/>
                    <a:gd name="connsiteY5" fmla="*/ 433452 h 433452"/>
                    <a:gd name="connsiteX6" fmla="*/ 0 w 542925"/>
                    <a:gd name="connsiteY6" fmla="*/ 433452 h 433452"/>
                    <a:gd name="connsiteX0" fmla="*/ 190557 w 711584"/>
                    <a:gd name="connsiteY0" fmla="*/ 0 h 433452"/>
                    <a:gd name="connsiteX1" fmla="*/ 689686 w 711584"/>
                    <a:gd name="connsiteY1" fmla="*/ 0 h 433452"/>
                    <a:gd name="connsiteX2" fmla="*/ 711584 w 711584"/>
                    <a:gd name="connsiteY2" fmla="*/ 433452 h 433452"/>
                    <a:gd name="connsiteX3" fmla="*/ 469654 w 711584"/>
                    <a:gd name="connsiteY3" fmla="*/ 433452 h 433452"/>
                    <a:gd name="connsiteX4" fmla="*/ 440122 w 711584"/>
                    <a:gd name="connsiteY4" fmla="*/ 268893 h 433452"/>
                    <a:gd name="connsiteX5" fmla="*/ 410590 w 711584"/>
                    <a:gd name="connsiteY5" fmla="*/ 433452 h 433452"/>
                    <a:gd name="connsiteX6" fmla="*/ 0 w 711584"/>
                    <a:gd name="connsiteY6" fmla="*/ 218622 h 433452"/>
                    <a:gd name="connsiteX7" fmla="*/ 190557 w 711584"/>
                    <a:gd name="connsiteY7" fmla="*/ 0 h 433452"/>
                    <a:gd name="connsiteX0" fmla="*/ 190557 w 711584"/>
                    <a:gd name="connsiteY0" fmla="*/ 0 h 433452"/>
                    <a:gd name="connsiteX1" fmla="*/ 689686 w 711584"/>
                    <a:gd name="connsiteY1" fmla="*/ 0 h 433452"/>
                    <a:gd name="connsiteX2" fmla="*/ 711584 w 711584"/>
                    <a:gd name="connsiteY2" fmla="*/ 433452 h 433452"/>
                    <a:gd name="connsiteX3" fmla="*/ 469654 w 711584"/>
                    <a:gd name="connsiteY3" fmla="*/ 433452 h 433452"/>
                    <a:gd name="connsiteX4" fmla="*/ 440122 w 711584"/>
                    <a:gd name="connsiteY4" fmla="*/ 268893 h 433452"/>
                    <a:gd name="connsiteX5" fmla="*/ 410590 w 711584"/>
                    <a:gd name="connsiteY5" fmla="*/ 433452 h 433452"/>
                    <a:gd name="connsiteX6" fmla="*/ 0 w 711584"/>
                    <a:gd name="connsiteY6" fmla="*/ 218622 h 433452"/>
                    <a:gd name="connsiteX7" fmla="*/ 190557 w 711584"/>
                    <a:gd name="connsiteY7" fmla="*/ 0 h 433452"/>
                    <a:gd name="connsiteX0" fmla="*/ 190557 w 711584"/>
                    <a:gd name="connsiteY0" fmla="*/ 0 h 433452"/>
                    <a:gd name="connsiteX1" fmla="*/ 689686 w 711584"/>
                    <a:gd name="connsiteY1" fmla="*/ 0 h 433452"/>
                    <a:gd name="connsiteX2" fmla="*/ 711584 w 711584"/>
                    <a:gd name="connsiteY2" fmla="*/ 433452 h 433452"/>
                    <a:gd name="connsiteX3" fmla="*/ 469654 w 711584"/>
                    <a:gd name="connsiteY3" fmla="*/ 433452 h 433452"/>
                    <a:gd name="connsiteX4" fmla="*/ 440122 w 711584"/>
                    <a:gd name="connsiteY4" fmla="*/ 268893 h 433452"/>
                    <a:gd name="connsiteX5" fmla="*/ 198561 w 711584"/>
                    <a:gd name="connsiteY5" fmla="*/ 382727 h 433452"/>
                    <a:gd name="connsiteX6" fmla="*/ 0 w 711584"/>
                    <a:gd name="connsiteY6" fmla="*/ 218622 h 433452"/>
                    <a:gd name="connsiteX7" fmla="*/ 190557 w 711584"/>
                    <a:gd name="connsiteY7" fmla="*/ 0 h 433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11584" h="433452">
                      <a:moveTo>
                        <a:pt x="190557" y="0"/>
                      </a:moveTo>
                      <a:lnTo>
                        <a:pt x="689686" y="0"/>
                      </a:lnTo>
                      <a:lnTo>
                        <a:pt x="711584" y="433452"/>
                      </a:lnTo>
                      <a:lnTo>
                        <a:pt x="469654" y="433452"/>
                      </a:lnTo>
                      <a:lnTo>
                        <a:pt x="440122" y="268893"/>
                      </a:lnTo>
                      <a:lnTo>
                        <a:pt x="198561" y="382727"/>
                      </a:lnTo>
                      <a:lnTo>
                        <a:pt x="0" y="218622"/>
                      </a:lnTo>
                      <a:lnTo>
                        <a:pt x="190557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4B399BB8-A1EB-42E7-A2D5-60E63CA53103}"/>
                    </a:ext>
                  </a:extLst>
                </p:cNvPr>
                <p:cNvSpPr/>
                <p:nvPr/>
              </p:nvSpPr>
              <p:spPr bwMode="auto">
                <a:xfrm rot="5400000">
                  <a:off x="4878068" y="3566762"/>
                  <a:ext cx="1025731" cy="1208917"/>
                </a:xfrm>
                <a:custGeom>
                  <a:avLst/>
                  <a:gdLst>
                    <a:gd name="connsiteX0" fmla="*/ 852 w 1025731"/>
                    <a:gd name="connsiteY0" fmla="*/ 961919 h 1208917"/>
                    <a:gd name="connsiteX1" fmla="*/ 10164 w 1025731"/>
                    <a:gd name="connsiteY1" fmla="*/ 863727 h 1208917"/>
                    <a:gd name="connsiteX2" fmla="*/ 27297 w 1025731"/>
                    <a:gd name="connsiteY2" fmla="*/ 816186 h 1208917"/>
                    <a:gd name="connsiteX3" fmla="*/ 37290 w 1025731"/>
                    <a:gd name="connsiteY3" fmla="*/ 798561 h 1208917"/>
                    <a:gd name="connsiteX4" fmla="*/ 18577 w 1025731"/>
                    <a:gd name="connsiteY4" fmla="*/ 735892 h 1208917"/>
                    <a:gd name="connsiteX5" fmla="*/ 10463 w 1025731"/>
                    <a:gd name="connsiteY5" fmla="*/ 652700 h 1208917"/>
                    <a:gd name="connsiteX6" fmla="*/ 425278 w 1025731"/>
                    <a:gd name="connsiteY6" fmla="*/ 192282 h 1208917"/>
                    <a:gd name="connsiteX7" fmla="*/ 450984 w 1025731"/>
                    <a:gd name="connsiteY7" fmla="*/ 189938 h 1208917"/>
                    <a:gd name="connsiteX8" fmla="*/ 472644 w 1025731"/>
                    <a:gd name="connsiteY8" fmla="*/ 181673 h 1208917"/>
                    <a:gd name="connsiteX9" fmla="*/ 719401 w 1025731"/>
                    <a:gd name="connsiteY9" fmla="*/ 0 h 1208917"/>
                    <a:gd name="connsiteX10" fmla="*/ 849519 w 1025731"/>
                    <a:gd name="connsiteY10" fmla="*/ 187388 h 1208917"/>
                    <a:gd name="connsiteX11" fmla="*/ 844058 w 1025731"/>
                    <a:gd name="connsiteY11" fmla="*/ 195501 h 1208917"/>
                    <a:gd name="connsiteX12" fmla="*/ 851714 w 1025731"/>
                    <a:gd name="connsiteY12" fmla="*/ 193371 h 1208917"/>
                    <a:gd name="connsiteX13" fmla="*/ 948261 w 1025731"/>
                    <a:gd name="connsiteY13" fmla="*/ 158587 h 1208917"/>
                    <a:gd name="connsiteX14" fmla="*/ 938663 w 1025731"/>
                    <a:gd name="connsiteY14" fmla="*/ 280494 h 1208917"/>
                    <a:gd name="connsiteX15" fmla="*/ 910456 w 1025731"/>
                    <a:gd name="connsiteY15" fmla="*/ 307717 h 1208917"/>
                    <a:gd name="connsiteX16" fmla="*/ 1025731 w 1025731"/>
                    <a:gd name="connsiteY16" fmla="*/ 286645 h 1208917"/>
                    <a:gd name="connsiteX17" fmla="*/ 647365 w 1025731"/>
                    <a:gd name="connsiteY17" fmla="*/ 491055 h 1208917"/>
                    <a:gd name="connsiteX18" fmla="*/ 576052 w 1025731"/>
                    <a:gd name="connsiteY18" fmla="*/ 494221 h 1208917"/>
                    <a:gd name="connsiteX19" fmla="*/ 572799 w 1025731"/>
                    <a:gd name="connsiteY19" fmla="*/ 460202 h 1208917"/>
                    <a:gd name="connsiteX20" fmla="*/ 350790 w 1025731"/>
                    <a:gd name="connsiteY20" fmla="*/ 901708 h 1208917"/>
                    <a:gd name="connsiteX21" fmla="*/ 458414 w 1025731"/>
                    <a:gd name="connsiteY21" fmla="*/ 1086460 h 1208917"/>
                    <a:gd name="connsiteX22" fmla="*/ 500246 w 1025731"/>
                    <a:gd name="connsiteY22" fmla="*/ 1119955 h 1208917"/>
                    <a:gd name="connsiteX23" fmla="*/ 425278 w 1025731"/>
                    <a:gd name="connsiteY23" fmla="*/ 1113118 h 1208917"/>
                    <a:gd name="connsiteX24" fmla="*/ 339486 w 1025731"/>
                    <a:gd name="connsiteY24" fmla="*/ 1090068 h 1208917"/>
                    <a:gd name="connsiteX25" fmla="*/ 290096 w 1025731"/>
                    <a:gd name="connsiteY25" fmla="*/ 1067882 h 1208917"/>
                    <a:gd name="connsiteX26" fmla="*/ 293803 w 1025731"/>
                    <a:gd name="connsiteY26" fmla="*/ 1077378 h 1208917"/>
                    <a:gd name="connsiteX27" fmla="*/ 391195 w 1025731"/>
                    <a:gd name="connsiteY27" fmla="*/ 1207476 h 1208917"/>
                    <a:gd name="connsiteX28" fmla="*/ 133862 w 1025731"/>
                    <a:gd name="connsiteY28" fmla="*/ 1047777 h 1208917"/>
                    <a:gd name="connsiteX29" fmla="*/ 114280 w 1025731"/>
                    <a:gd name="connsiteY29" fmla="*/ 997111 h 1208917"/>
                    <a:gd name="connsiteX30" fmla="*/ 116948 w 1025731"/>
                    <a:gd name="connsiteY30" fmla="*/ 1065372 h 1208917"/>
                    <a:gd name="connsiteX31" fmla="*/ 147308 w 1025731"/>
                    <a:gd name="connsiteY31" fmla="*/ 1159147 h 1208917"/>
                    <a:gd name="connsiteX32" fmla="*/ 852 w 1025731"/>
                    <a:gd name="connsiteY32" fmla="*/ 961919 h 1208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25731" h="1208917">
                      <a:moveTo>
                        <a:pt x="852" y="961919"/>
                      </a:moveTo>
                      <a:cubicBezTo>
                        <a:pt x="-1624" y="930309"/>
                        <a:pt x="1235" y="897050"/>
                        <a:pt x="10164" y="863727"/>
                      </a:cubicBezTo>
                      <a:cubicBezTo>
                        <a:pt x="14629" y="847066"/>
                        <a:pt x="20399" y="831177"/>
                        <a:pt x="27297" y="816186"/>
                      </a:cubicBezTo>
                      <a:lnTo>
                        <a:pt x="37290" y="798561"/>
                      </a:lnTo>
                      <a:lnTo>
                        <a:pt x="18577" y="735892"/>
                      </a:lnTo>
                      <a:cubicBezTo>
                        <a:pt x="13246" y="708890"/>
                        <a:pt x="10463" y="681089"/>
                        <a:pt x="10463" y="652700"/>
                      </a:cubicBezTo>
                      <a:cubicBezTo>
                        <a:pt x="10463" y="425590"/>
                        <a:pt x="188544" y="236105"/>
                        <a:pt x="425278" y="192282"/>
                      </a:cubicBezTo>
                      <a:lnTo>
                        <a:pt x="450984" y="189938"/>
                      </a:lnTo>
                      <a:lnTo>
                        <a:pt x="472644" y="181673"/>
                      </a:lnTo>
                      <a:cubicBezTo>
                        <a:pt x="585105" y="131406"/>
                        <a:pt x="670622" y="69411"/>
                        <a:pt x="719401" y="0"/>
                      </a:cubicBezTo>
                      <a:cubicBezTo>
                        <a:pt x="835062" y="50927"/>
                        <a:pt x="878434" y="121629"/>
                        <a:pt x="849519" y="187388"/>
                      </a:cubicBezTo>
                      <a:lnTo>
                        <a:pt x="844058" y="195501"/>
                      </a:lnTo>
                      <a:lnTo>
                        <a:pt x="851714" y="193371"/>
                      </a:lnTo>
                      <a:cubicBezTo>
                        <a:pt x="885260" y="182730"/>
                        <a:pt x="917515" y="171127"/>
                        <a:pt x="948261" y="158587"/>
                      </a:cubicBezTo>
                      <a:cubicBezTo>
                        <a:pt x="973662" y="200329"/>
                        <a:pt x="968442" y="242505"/>
                        <a:pt x="938663" y="280494"/>
                      </a:cubicBezTo>
                      <a:lnTo>
                        <a:pt x="910456" y="307717"/>
                      </a:lnTo>
                      <a:lnTo>
                        <a:pt x="1025731" y="286645"/>
                      </a:lnTo>
                      <a:cubicBezTo>
                        <a:pt x="1025731" y="387473"/>
                        <a:pt x="863298" y="471599"/>
                        <a:pt x="647365" y="491055"/>
                      </a:cubicBezTo>
                      <a:lnTo>
                        <a:pt x="576052" y="494221"/>
                      </a:lnTo>
                      <a:lnTo>
                        <a:pt x="572799" y="460202"/>
                      </a:lnTo>
                      <a:cubicBezTo>
                        <a:pt x="397442" y="507189"/>
                        <a:pt x="298044" y="704858"/>
                        <a:pt x="350790" y="901708"/>
                      </a:cubicBezTo>
                      <a:cubicBezTo>
                        <a:pt x="370570" y="975526"/>
                        <a:pt x="408936" y="1038747"/>
                        <a:pt x="458414" y="1086460"/>
                      </a:cubicBezTo>
                      <a:lnTo>
                        <a:pt x="500246" y="1119955"/>
                      </a:lnTo>
                      <a:lnTo>
                        <a:pt x="425278" y="1113118"/>
                      </a:lnTo>
                      <a:cubicBezTo>
                        <a:pt x="395686" y="1107640"/>
                        <a:pt x="367011" y="1099887"/>
                        <a:pt x="339486" y="1090068"/>
                      </a:cubicBezTo>
                      <a:lnTo>
                        <a:pt x="290096" y="1067882"/>
                      </a:lnTo>
                      <a:lnTo>
                        <a:pt x="293803" y="1077378"/>
                      </a:lnTo>
                      <a:cubicBezTo>
                        <a:pt x="318525" y="1127301"/>
                        <a:pt x="351501" y="1171701"/>
                        <a:pt x="391195" y="1207476"/>
                      </a:cubicBezTo>
                      <a:cubicBezTo>
                        <a:pt x="285205" y="1219702"/>
                        <a:pt x="185376" y="1153127"/>
                        <a:pt x="133862" y="1047777"/>
                      </a:cubicBezTo>
                      <a:lnTo>
                        <a:pt x="114280" y="997111"/>
                      </a:lnTo>
                      <a:lnTo>
                        <a:pt x="116948" y="1065372"/>
                      </a:lnTo>
                      <a:cubicBezTo>
                        <a:pt x="122705" y="1098375"/>
                        <a:pt x="132858" y="1130027"/>
                        <a:pt x="147308" y="1159147"/>
                      </a:cubicBezTo>
                      <a:cubicBezTo>
                        <a:pt x="63715" y="1136748"/>
                        <a:pt x="8278" y="1056750"/>
                        <a:pt x="852" y="96191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47C61867-0C66-4B91-B01E-1311BE4EBAB7}"/>
                    </a:ext>
                  </a:extLst>
                </p:cNvPr>
                <p:cNvSpPr/>
                <p:nvPr/>
              </p:nvSpPr>
              <p:spPr bwMode="auto">
                <a:xfrm>
                  <a:off x="5451657" y="4188032"/>
                  <a:ext cx="185854" cy="281538"/>
                </a:xfrm>
                <a:custGeom>
                  <a:avLst/>
                  <a:gdLst>
                    <a:gd name="connsiteX0" fmla="*/ 65683 w 185854"/>
                    <a:gd name="connsiteY0" fmla="*/ 0 h 281538"/>
                    <a:gd name="connsiteX1" fmla="*/ 185854 w 185854"/>
                    <a:gd name="connsiteY1" fmla="*/ 140769 h 281538"/>
                    <a:gd name="connsiteX2" fmla="*/ 65683 w 185854"/>
                    <a:gd name="connsiteY2" fmla="*/ 281538 h 281538"/>
                    <a:gd name="connsiteX3" fmla="*/ 29956 w 185854"/>
                    <a:gd name="connsiteY3" fmla="*/ 273089 h 281538"/>
                    <a:gd name="connsiteX4" fmla="*/ 16397 w 185854"/>
                    <a:gd name="connsiteY4" fmla="*/ 216354 h 281538"/>
                    <a:gd name="connsiteX5" fmla="*/ 0 w 185854"/>
                    <a:gd name="connsiteY5" fmla="*/ 31903 h 281538"/>
                    <a:gd name="connsiteX6" fmla="*/ 489 w 185854"/>
                    <a:gd name="connsiteY6" fmla="*/ 25608 h 281538"/>
                    <a:gd name="connsiteX7" fmla="*/ 18907 w 185854"/>
                    <a:gd name="connsiteY7" fmla="*/ 11062 h 281538"/>
                    <a:gd name="connsiteX8" fmla="*/ 65683 w 185854"/>
                    <a:gd name="connsiteY8" fmla="*/ 0 h 281538"/>
                    <a:gd name="connsiteX0" fmla="*/ 16397 w 185854"/>
                    <a:gd name="connsiteY0" fmla="*/ 216354 h 307794"/>
                    <a:gd name="connsiteX1" fmla="*/ 0 w 185854"/>
                    <a:gd name="connsiteY1" fmla="*/ 31903 h 307794"/>
                    <a:gd name="connsiteX2" fmla="*/ 489 w 185854"/>
                    <a:gd name="connsiteY2" fmla="*/ 25608 h 307794"/>
                    <a:gd name="connsiteX3" fmla="*/ 18907 w 185854"/>
                    <a:gd name="connsiteY3" fmla="*/ 11062 h 307794"/>
                    <a:gd name="connsiteX4" fmla="*/ 65683 w 185854"/>
                    <a:gd name="connsiteY4" fmla="*/ 0 h 307794"/>
                    <a:gd name="connsiteX5" fmla="*/ 185854 w 185854"/>
                    <a:gd name="connsiteY5" fmla="*/ 140769 h 307794"/>
                    <a:gd name="connsiteX6" fmla="*/ 65683 w 185854"/>
                    <a:gd name="connsiteY6" fmla="*/ 281538 h 307794"/>
                    <a:gd name="connsiteX7" fmla="*/ 29956 w 185854"/>
                    <a:gd name="connsiteY7" fmla="*/ 273089 h 307794"/>
                    <a:gd name="connsiteX8" fmla="*/ 107837 w 185854"/>
                    <a:gd name="connsiteY8" fmla="*/ 307794 h 307794"/>
                    <a:gd name="connsiteX0" fmla="*/ 16397 w 185854"/>
                    <a:gd name="connsiteY0" fmla="*/ 216354 h 281538"/>
                    <a:gd name="connsiteX1" fmla="*/ 0 w 185854"/>
                    <a:gd name="connsiteY1" fmla="*/ 31903 h 281538"/>
                    <a:gd name="connsiteX2" fmla="*/ 489 w 185854"/>
                    <a:gd name="connsiteY2" fmla="*/ 25608 h 281538"/>
                    <a:gd name="connsiteX3" fmla="*/ 18907 w 185854"/>
                    <a:gd name="connsiteY3" fmla="*/ 11062 h 281538"/>
                    <a:gd name="connsiteX4" fmla="*/ 65683 w 185854"/>
                    <a:gd name="connsiteY4" fmla="*/ 0 h 281538"/>
                    <a:gd name="connsiteX5" fmla="*/ 185854 w 185854"/>
                    <a:gd name="connsiteY5" fmla="*/ 140769 h 281538"/>
                    <a:gd name="connsiteX6" fmla="*/ 65683 w 185854"/>
                    <a:gd name="connsiteY6" fmla="*/ 281538 h 281538"/>
                    <a:gd name="connsiteX7" fmla="*/ 29956 w 185854"/>
                    <a:gd name="connsiteY7" fmla="*/ 273089 h 281538"/>
                    <a:gd name="connsiteX0" fmla="*/ 0 w 185854"/>
                    <a:gd name="connsiteY0" fmla="*/ 31903 h 281538"/>
                    <a:gd name="connsiteX1" fmla="*/ 489 w 185854"/>
                    <a:gd name="connsiteY1" fmla="*/ 25608 h 281538"/>
                    <a:gd name="connsiteX2" fmla="*/ 18907 w 185854"/>
                    <a:gd name="connsiteY2" fmla="*/ 11062 h 281538"/>
                    <a:gd name="connsiteX3" fmla="*/ 65683 w 185854"/>
                    <a:gd name="connsiteY3" fmla="*/ 0 h 281538"/>
                    <a:gd name="connsiteX4" fmla="*/ 185854 w 185854"/>
                    <a:gd name="connsiteY4" fmla="*/ 140769 h 281538"/>
                    <a:gd name="connsiteX5" fmla="*/ 65683 w 185854"/>
                    <a:gd name="connsiteY5" fmla="*/ 281538 h 281538"/>
                    <a:gd name="connsiteX6" fmla="*/ 29956 w 185854"/>
                    <a:gd name="connsiteY6" fmla="*/ 273089 h 2815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854" h="281538">
                      <a:moveTo>
                        <a:pt x="0" y="31903"/>
                      </a:moveTo>
                      <a:lnTo>
                        <a:pt x="489" y="25608"/>
                      </a:lnTo>
                      <a:lnTo>
                        <a:pt x="18907" y="11062"/>
                      </a:lnTo>
                      <a:cubicBezTo>
                        <a:pt x="33284" y="3939"/>
                        <a:pt x="49091" y="0"/>
                        <a:pt x="65683" y="0"/>
                      </a:cubicBezTo>
                      <a:cubicBezTo>
                        <a:pt x="132052" y="0"/>
                        <a:pt x="185854" y="63024"/>
                        <a:pt x="185854" y="140769"/>
                      </a:cubicBezTo>
                      <a:cubicBezTo>
                        <a:pt x="185854" y="218514"/>
                        <a:pt x="132052" y="281538"/>
                        <a:pt x="65683" y="281538"/>
                      </a:cubicBezTo>
                      <a:lnTo>
                        <a:pt x="29956" y="273089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F5E4FACD-1C44-4B35-87B0-C9EFB08E0002}"/>
                    </a:ext>
                  </a:extLst>
                </p:cNvPr>
                <p:cNvSpPr/>
                <p:nvPr/>
              </p:nvSpPr>
              <p:spPr bwMode="auto">
                <a:xfrm rot="10800000">
                  <a:off x="5410921" y="4045641"/>
                  <a:ext cx="143533" cy="350618"/>
                </a:xfrm>
                <a:custGeom>
                  <a:avLst/>
                  <a:gdLst>
                    <a:gd name="connsiteX0" fmla="*/ 99905 w 110209"/>
                    <a:gd name="connsiteY0" fmla="*/ 400213 h 400213"/>
                    <a:gd name="connsiteX1" fmla="*/ 22774 w 110209"/>
                    <a:gd name="connsiteY1" fmla="*/ 400213 h 400213"/>
                    <a:gd name="connsiteX2" fmla="*/ 8661 w 110209"/>
                    <a:gd name="connsiteY2" fmla="*/ 352077 h 400213"/>
                    <a:gd name="connsiteX3" fmla="*/ 0 w 110209"/>
                    <a:gd name="connsiteY3" fmla="*/ 253430 h 400213"/>
                    <a:gd name="connsiteX4" fmla="*/ 110209 w 110209"/>
                    <a:gd name="connsiteY4" fmla="*/ 0 h 400213"/>
                    <a:gd name="connsiteX5" fmla="*/ 98065 w 110209"/>
                    <a:gd name="connsiteY5" fmla="*/ 381171 h 400213"/>
                    <a:gd name="connsiteX0" fmla="*/ 22774 w 114214"/>
                    <a:gd name="connsiteY0" fmla="*/ 400213 h 491653"/>
                    <a:gd name="connsiteX1" fmla="*/ 8661 w 114214"/>
                    <a:gd name="connsiteY1" fmla="*/ 352077 h 491653"/>
                    <a:gd name="connsiteX2" fmla="*/ 0 w 114214"/>
                    <a:gd name="connsiteY2" fmla="*/ 253430 h 491653"/>
                    <a:gd name="connsiteX3" fmla="*/ 110209 w 114214"/>
                    <a:gd name="connsiteY3" fmla="*/ 0 h 491653"/>
                    <a:gd name="connsiteX4" fmla="*/ 98065 w 114214"/>
                    <a:gd name="connsiteY4" fmla="*/ 381171 h 491653"/>
                    <a:gd name="connsiteX5" fmla="*/ 99905 w 114214"/>
                    <a:gd name="connsiteY5" fmla="*/ 400213 h 491653"/>
                    <a:gd name="connsiteX6" fmla="*/ 114214 w 114214"/>
                    <a:gd name="connsiteY6" fmla="*/ 491653 h 491653"/>
                    <a:gd name="connsiteX0" fmla="*/ 22774 w 110209"/>
                    <a:gd name="connsiteY0" fmla="*/ 400213 h 400213"/>
                    <a:gd name="connsiteX1" fmla="*/ 8661 w 110209"/>
                    <a:gd name="connsiteY1" fmla="*/ 352077 h 400213"/>
                    <a:gd name="connsiteX2" fmla="*/ 0 w 110209"/>
                    <a:gd name="connsiteY2" fmla="*/ 253430 h 400213"/>
                    <a:gd name="connsiteX3" fmla="*/ 110209 w 110209"/>
                    <a:gd name="connsiteY3" fmla="*/ 0 h 400213"/>
                    <a:gd name="connsiteX4" fmla="*/ 98065 w 110209"/>
                    <a:gd name="connsiteY4" fmla="*/ 381171 h 400213"/>
                    <a:gd name="connsiteX5" fmla="*/ 99905 w 110209"/>
                    <a:gd name="connsiteY5" fmla="*/ 400213 h 400213"/>
                    <a:gd name="connsiteX0" fmla="*/ 22774 w 110209"/>
                    <a:gd name="connsiteY0" fmla="*/ 400213 h 400213"/>
                    <a:gd name="connsiteX1" fmla="*/ 8661 w 110209"/>
                    <a:gd name="connsiteY1" fmla="*/ 352077 h 400213"/>
                    <a:gd name="connsiteX2" fmla="*/ 0 w 110209"/>
                    <a:gd name="connsiteY2" fmla="*/ 253430 h 400213"/>
                    <a:gd name="connsiteX3" fmla="*/ 110209 w 110209"/>
                    <a:gd name="connsiteY3" fmla="*/ 0 h 400213"/>
                    <a:gd name="connsiteX4" fmla="*/ 98065 w 110209"/>
                    <a:gd name="connsiteY4" fmla="*/ 381171 h 400213"/>
                    <a:gd name="connsiteX0" fmla="*/ 8661 w 110209"/>
                    <a:gd name="connsiteY0" fmla="*/ 352077 h 381171"/>
                    <a:gd name="connsiteX1" fmla="*/ 0 w 110209"/>
                    <a:gd name="connsiteY1" fmla="*/ 253430 h 381171"/>
                    <a:gd name="connsiteX2" fmla="*/ 110209 w 110209"/>
                    <a:gd name="connsiteY2" fmla="*/ 0 h 381171"/>
                    <a:gd name="connsiteX3" fmla="*/ 98065 w 110209"/>
                    <a:gd name="connsiteY3" fmla="*/ 381171 h 381171"/>
                    <a:gd name="connsiteX0" fmla="*/ 0 w 110209"/>
                    <a:gd name="connsiteY0" fmla="*/ 253430 h 381171"/>
                    <a:gd name="connsiteX1" fmla="*/ 110209 w 110209"/>
                    <a:gd name="connsiteY1" fmla="*/ 0 h 381171"/>
                    <a:gd name="connsiteX2" fmla="*/ 98065 w 110209"/>
                    <a:gd name="connsiteY2" fmla="*/ 381171 h 381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0209" h="381171">
                      <a:moveTo>
                        <a:pt x="0" y="253430"/>
                      </a:moveTo>
                      <a:cubicBezTo>
                        <a:pt x="0" y="113464"/>
                        <a:pt x="49342" y="0"/>
                        <a:pt x="110209" y="0"/>
                      </a:cubicBezTo>
                      <a:cubicBezTo>
                        <a:pt x="94017" y="123981"/>
                        <a:pt x="89970" y="254114"/>
                        <a:pt x="98065" y="381171"/>
                      </a:cubicBezTo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8AE317B4-EDDC-4C9D-A1AE-E87ADF7925BE}"/>
                    </a:ext>
                  </a:extLst>
                </p:cNvPr>
                <p:cNvGrpSpPr/>
                <p:nvPr/>
              </p:nvGrpSpPr>
              <p:grpSpPr>
                <a:xfrm rot="900000">
                  <a:off x="5004292" y="4204370"/>
                  <a:ext cx="373088" cy="317068"/>
                  <a:chOff x="3271384" y="3848648"/>
                  <a:chExt cx="373088" cy="317068"/>
                </a:xfrm>
              </p:grpSpPr>
              <p:sp>
                <p:nvSpPr>
                  <p:cNvPr id="32" name="月 31">
                    <a:extLst>
                      <a:ext uri="{FF2B5EF4-FFF2-40B4-BE49-F238E27FC236}">
                        <a16:creationId xmlns:a16="http://schemas.microsoft.com/office/drawing/2014/main" id="{CE4A371B-4464-4782-9FFD-3E52F7738719}"/>
                      </a:ext>
                    </a:extLst>
                  </p:cNvPr>
                  <p:cNvSpPr/>
                  <p:nvPr/>
                </p:nvSpPr>
                <p:spPr bwMode="auto">
                  <a:xfrm rot="13500000">
                    <a:off x="3477787" y="3999030"/>
                    <a:ext cx="111124" cy="222247"/>
                  </a:xfrm>
                  <a:prstGeom prst="moon">
                    <a:avLst>
                      <a:gd name="adj" fmla="val 73317"/>
                    </a:avLst>
                  </a:pr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5EEB60F1-024E-4766-B0A7-4B497853921A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271384" y="3848648"/>
                    <a:ext cx="96858" cy="153366"/>
                  </a:xfrm>
                  <a:custGeom>
                    <a:avLst/>
                    <a:gdLst>
                      <a:gd name="connsiteX0" fmla="*/ 96858 w 96858"/>
                      <a:gd name="connsiteY0" fmla="*/ 0 h 153366"/>
                      <a:gd name="connsiteX1" fmla="*/ 96858 w 96858"/>
                      <a:gd name="connsiteY1" fmla="*/ 104937 h 153366"/>
                      <a:gd name="connsiteX2" fmla="*/ 48429 w 96858"/>
                      <a:gd name="connsiteY2" fmla="*/ 153366 h 153366"/>
                      <a:gd name="connsiteX3" fmla="*/ 0 w 96858"/>
                      <a:gd name="connsiteY3" fmla="*/ 104937 h 153366"/>
                      <a:gd name="connsiteX4" fmla="*/ 0 w 96858"/>
                      <a:gd name="connsiteY4" fmla="*/ 25952 h 153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58" h="153366">
                        <a:moveTo>
                          <a:pt x="96858" y="0"/>
                        </a:moveTo>
                        <a:lnTo>
                          <a:pt x="96858" y="104937"/>
                        </a:lnTo>
                        <a:cubicBezTo>
                          <a:pt x="96858" y="131684"/>
                          <a:pt x="75176" y="153366"/>
                          <a:pt x="48429" y="153366"/>
                        </a:cubicBezTo>
                        <a:cubicBezTo>
                          <a:pt x="21682" y="153366"/>
                          <a:pt x="0" y="131684"/>
                          <a:pt x="0" y="104937"/>
                        </a:cubicBezTo>
                        <a:lnTo>
                          <a:pt x="0" y="25952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9F2A9412-E240-42B1-8DA0-A507C4EBC96C}"/>
                    </a:ext>
                  </a:extLst>
                </p:cNvPr>
                <p:cNvSpPr/>
                <p:nvPr/>
              </p:nvSpPr>
              <p:spPr bwMode="auto">
                <a:xfrm rot="3600000">
                  <a:off x="4357605" y="5733491"/>
                  <a:ext cx="267239" cy="119403"/>
                </a:xfrm>
                <a:custGeom>
                  <a:avLst/>
                  <a:gdLst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35804 w 267239"/>
                    <a:gd name="connsiteY8" fmla="*/ 119403 h 119403"/>
                    <a:gd name="connsiteX9" fmla="*/ 16669 w 267239"/>
                    <a:gd name="connsiteY9" fmla="*/ 119403 h 119403"/>
                    <a:gd name="connsiteX10" fmla="*/ 0 w 267239"/>
                    <a:gd name="connsiteY10" fmla="*/ 102734 h 119403"/>
                    <a:gd name="connsiteX11" fmla="*/ 0 w 267239"/>
                    <a:gd name="connsiteY11" fmla="*/ 59702 h 119403"/>
                    <a:gd name="connsiteX12" fmla="*/ 59702 w 267239"/>
                    <a:gd name="connsiteY12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6669 w 267239"/>
                    <a:gd name="connsiteY8" fmla="*/ 119403 h 119403"/>
                    <a:gd name="connsiteX9" fmla="*/ 0 w 267239"/>
                    <a:gd name="connsiteY9" fmla="*/ 102734 h 119403"/>
                    <a:gd name="connsiteX10" fmla="*/ 0 w 267239"/>
                    <a:gd name="connsiteY10" fmla="*/ 59702 h 119403"/>
                    <a:gd name="connsiteX11" fmla="*/ 59702 w 267239"/>
                    <a:gd name="connsiteY11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16669 w 267239"/>
                    <a:gd name="connsiteY7" fmla="*/ 119403 h 119403"/>
                    <a:gd name="connsiteX8" fmla="*/ 0 w 267239"/>
                    <a:gd name="connsiteY8" fmla="*/ 102734 h 119403"/>
                    <a:gd name="connsiteX9" fmla="*/ 0 w 267239"/>
                    <a:gd name="connsiteY9" fmla="*/ 59702 h 119403"/>
                    <a:gd name="connsiteX10" fmla="*/ 59702 w 267239"/>
                    <a:gd name="connsiteY10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236226 w 267239"/>
                    <a:gd name="connsiteY3" fmla="*/ 0 h 119403"/>
                    <a:gd name="connsiteX4" fmla="*/ 267239 w 267239"/>
                    <a:gd name="connsiteY4" fmla="*/ 31013 h 119403"/>
                    <a:gd name="connsiteX5" fmla="*/ 267239 w 267239"/>
                    <a:gd name="connsiteY5" fmla="*/ 119403 h 119403"/>
                    <a:gd name="connsiteX6" fmla="*/ 16669 w 267239"/>
                    <a:gd name="connsiteY6" fmla="*/ 119403 h 119403"/>
                    <a:gd name="connsiteX7" fmla="*/ 0 w 267239"/>
                    <a:gd name="connsiteY7" fmla="*/ 102734 h 119403"/>
                    <a:gd name="connsiteX8" fmla="*/ 0 w 267239"/>
                    <a:gd name="connsiteY8" fmla="*/ 59702 h 119403"/>
                    <a:gd name="connsiteX9" fmla="*/ 59702 w 267239"/>
                    <a:gd name="connsiteY9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236226 w 267239"/>
                    <a:gd name="connsiteY2" fmla="*/ 0 h 119403"/>
                    <a:gd name="connsiteX3" fmla="*/ 267239 w 267239"/>
                    <a:gd name="connsiteY3" fmla="*/ 31013 h 119403"/>
                    <a:gd name="connsiteX4" fmla="*/ 267239 w 267239"/>
                    <a:gd name="connsiteY4" fmla="*/ 119403 h 119403"/>
                    <a:gd name="connsiteX5" fmla="*/ 16669 w 267239"/>
                    <a:gd name="connsiteY5" fmla="*/ 119403 h 119403"/>
                    <a:gd name="connsiteX6" fmla="*/ 0 w 267239"/>
                    <a:gd name="connsiteY6" fmla="*/ 102734 h 119403"/>
                    <a:gd name="connsiteX7" fmla="*/ 0 w 267239"/>
                    <a:gd name="connsiteY7" fmla="*/ 59702 h 119403"/>
                    <a:gd name="connsiteX8" fmla="*/ 59702 w 267239"/>
                    <a:gd name="connsiteY8" fmla="*/ 0 h 119403"/>
                    <a:gd name="connsiteX0" fmla="*/ 59702 w 267239"/>
                    <a:gd name="connsiteY0" fmla="*/ 0 h 119403"/>
                    <a:gd name="connsiteX1" fmla="*/ 236226 w 267239"/>
                    <a:gd name="connsiteY1" fmla="*/ 0 h 119403"/>
                    <a:gd name="connsiteX2" fmla="*/ 267239 w 267239"/>
                    <a:gd name="connsiteY2" fmla="*/ 31013 h 119403"/>
                    <a:gd name="connsiteX3" fmla="*/ 267239 w 267239"/>
                    <a:gd name="connsiteY3" fmla="*/ 119403 h 119403"/>
                    <a:gd name="connsiteX4" fmla="*/ 16669 w 267239"/>
                    <a:gd name="connsiteY4" fmla="*/ 119403 h 119403"/>
                    <a:gd name="connsiteX5" fmla="*/ 0 w 267239"/>
                    <a:gd name="connsiteY5" fmla="*/ 102734 h 119403"/>
                    <a:gd name="connsiteX6" fmla="*/ 0 w 267239"/>
                    <a:gd name="connsiteY6" fmla="*/ 59702 h 119403"/>
                    <a:gd name="connsiteX7" fmla="*/ 59702 w 267239"/>
                    <a:gd name="connsiteY7" fmla="*/ 0 h 11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239" h="119403">
                      <a:moveTo>
                        <a:pt x="59702" y="0"/>
                      </a:moveTo>
                      <a:lnTo>
                        <a:pt x="236226" y="0"/>
                      </a:lnTo>
                      <a:cubicBezTo>
                        <a:pt x="253354" y="0"/>
                        <a:pt x="267239" y="13885"/>
                        <a:pt x="267239" y="31013"/>
                      </a:cubicBezTo>
                      <a:lnTo>
                        <a:pt x="267239" y="119403"/>
                      </a:lnTo>
                      <a:lnTo>
                        <a:pt x="16669" y="119403"/>
                      </a:lnTo>
                      <a:cubicBezTo>
                        <a:pt x="7463" y="119403"/>
                        <a:pt x="0" y="111940"/>
                        <a:pt x="0" y="102734"/>
                      </a:cubicBezTo>
                      <a:lnTo>
                        <a:pt x="0" y="59702"/>
                      </a:lnTo>
                      <a:cubicBezTo>
                        <a:pt x="0" y="26729"/>
                        <a:pt x="26729" y="0"/>
                        <a:pt x="5970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03DBEAC4-659A-48CF-912A-F5C6C10B2938}"/>
                    </a:ext>
                  </a:extLst>
                </p:cNvPr>
                <p:cNvSpPr/>
                <p:nvPr/>
              </p:nvSpPr>
              <p:spPr bwMode="auto">
                <a:xfrm>
                  <a:off x="4678093" y="4697543"/>
                  <a:ext cx="1345539" cy="622801"/>
                </a:xfrm>
                <a:custGeom>
                  <a:avLst/>
                  <a:gdLst>
                    <a:gd name="connsiteX0" fmla="*/ 96223 w 1345539"/>
                    <a:gd name="connsiteY0" fmla="*/ 0 h 622801"/>
                    <a:gd name="connsiteX1" fmla="*/ 245812 w 1345539"/>
                    <a:gd name="connsiteY1" fmla="*/ 149590 h 622801"/>
                    <a:gd name="connsiteX2" fmla="*/ 487357 w 1345539"/>
                    <a:gd name="connsiteY2" fmla="*/ 84868 h 622801"/>
                    <a:gd name="connsiteX3" fmla="*/ 489551 w 1345539"/>
                    <a:gd name="connsiteY3" fmla="*/ 82092 h 622801"/>
                    <a:gd name="connsiteX4" fmla="*/ 560997 w 1345539"/>
                    <a:gd name="connsiteY4" fmla="*/ 56851 h 622801"/>
                    <a:gd name="connsiteX5" fmla="*/ 582706 w 1345539"/>
                    <a:gd name="connsiteY5" fmla="*/ 56851 h 622801"/>
                    <a:gd name="connsiteX6" fmla="*/ 608548 w 1345539"/>
                    <a:gd name="connsiteY6" fmla="*/ 76910 h 622801"/>
                    <a:gd name="connsiteX7" fmla="*/ 700619 w 1345539"/>
                    <a:gd name="connsiteY7" fmla="*/ 98310 h 622801"/>
                    <a:gd name="connsiteX8" fmla="*/ 792690 w 1345539"/>
                    <a:gd name="connsiteY8" fmla="*/ 76910 h 622801"/>
                    <a:gd name="connsiteX9" fmla="*/ 818532 w 1345539"/>
                    <a:gd name="connsiteY9" fmla="*/ 56851 h 622801"/>
                    <a:gd name="connsiteX10" fmla="*/ 850858 w 1345539"/>
                    <a:gd name="connsiteY10" fmla="*/ 56851 h 622801"/>
                    <a:gd name="connsiteX11" fmla="*/ 882364 w 1345539"/>
                    <a:gd name="connsiteY11" fmla="*/ 62276 h 622801"/>
                    <a:gd name="connsiteX12" fmla="*/ 1156904 w 1345539"/>
                    <a:gd name="connsiteY12" fmla="*/ 62277 h 622801"/>
                    <a:gd name="connsiteX13" fmla="*/ 1168711 w 1345539"/>
                    <a:gd name="connsiteY13" fmla="*/ 64661 h 622801"/>
                    <a:gd name="connsiteX14" fmla="*/ 1179271 w 1345539"/>
                    <a:gd name="connsiteY14" fmla="*/ 65397 h 622801"/>
                    <a:gd name="connsiteX15" fmla="*/ 1220586 w 1345539"/>
                    <a:gd name="connsiteY15" fmla="*/ 97099 h 622801"/>
                    <a:gd name="connsiteX16" fmla="*/ 1345539 w 1345539"/>
                    <a:gd name="connsiteY16" fmla="*/ 313526 h 622801"/>
                    <a:gd name="connsiteX17" fmla="*/ 1227691 w 1345539"/>
                    <a:gd name="connsiteY17" fmla="*/ 381566 h 622801"/>
                    <a:gd name="connsiteX18" fmla="*/ 1121915 w 1345539"/>
                    <a:gd name="connsiteY18" fmla="*/ 198356 h 622801"/>
                    <a:gd name="connsiteX19" fmla="*/ 951898 w 1345539"/>
                    <a:gd name="connsiteY19" fmla="*/ 198356 h 622801"/>
                    <a:gd name="connsiteX20" fmla="*/ 951898 w 1345539"/>
                    <a:gd name="connsiteY20" fmla="*/ 622801 h 622801"/>
                    <a:gd name="connsiteX21" fmla="*/ 459957 w 1345539"/>
                    <a:gd name="connsiteY21" fmla="*/ 622801 h 622801"/>
                    <a:gd name="connsiteX22" fmla="*/ 459957 w 1345539"/>
                    <a:gd name="connsiteY22" fmla="*/ 233090 h 622801"/>
                    <a:gd name="connsiteX23" fmla="*/ 247235 w 1345539"/>
                    <a:gd name="connsiteY23" fmla="*/ 290088 h 622801"/>
                    <a:gd name="connsiteX24" fmla="*/ 235218 w 1345539"/>
                    <a:gd name="connsiteY24" fmla="*/ 290841 h 622801"/>
                    <a:gd name="connsiteX25" fmla="*/ 224823 w 1345539"/>
                    <a:gd name="connsiteY25" fmla="*/ 292864 h 622801"/>
                    <a:gd name="connsiteX26" fmla="*/ 176711 w 1345539"/>
                    <a:gd name="connsiteY26" fmla="*/ 272935 h 622801"/>
                    <a:gd name="connsiteX27" fmla="*/ 0 w 1345539"/>
                    <a:gd name="connsiteY27" fmla="*/ 96223 h 622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345539" h="622801">
                      <a:moveTo>
                        <a:pt x="96223" y="0"/>
                      </a:moveTo>
                      <a:lnTo>
                        <a:pt x="245812" y="149590"/>
                      </a:lnTo>
                      <a:lnTo>
                        <a:pt x="487357" y="84868"/>
                      </a:lnTo>
                      <a:lnTo>
                        <a:pt x="489551" y="82092"/>
                      </a:lnTo>
                      <a:cubicBezTo>
                        <a:pt x="507836" y="66497"/>
                        <a:pt x="533096" y="56851"/>
                        <a:pt x="560997" y="56851"/>
                      </a:cubicBezTo>
                      <a:lnTo>
                        <a:pt x="582706" y="56851"/>
                      </a:lnTo>
                      <a:lnTo>
                        <a:pt x="608548" y="76910"/>
                      </a:lnTo>
                      <a:cubicBezTo>
                        <a:pt x="636847" y="90691"/>
                        <a:pt x="667960" y="98310"/>
                        <a:pt x="700619" y="98310"/>
                      </a:cubicBezTo>
                      <a:cubicBezTo>
                        <a:pt x="733278" y="98310"/>
                        <a:pt x="764391" y="90691"/>
                        <a:pt x="792690" y="76910"/>
                      </a:cubicBezTo>
                      <a:lnTo>
                        <a:pt x="818532" y="56851"/>
                      </a:lnTo>
                      <a:lnTo>
                        <a:pt x="850858" y="56851"/>
                      </a:lnTo>
                      <a:lnTo>
                        <a:pt x="882364" y="62276"/>
                      </a:lnTo>
                      <a:lnTo>
                        <a:pt x="1156904" y="62277"/>
                      </a:lnTo>
                      <a:lnTo>
                        <a:pt x="1168711" y="64661"/>
                      </a:lnTo>
                      <a:lnTo>
                        <a:pt x="1179271" y="65397"/>
                      </a:lnTo>
                      <a:cubicBezTo>
                        <a:pt x="1196091" y="69904"/>
                        <a:pt x="1211192" y="80828"/>
                        <a:pt x="1220586" y="97099"/>
                      </a:cubicBezTo>
                      <a:cubicBezTo>
                        <a:pt x="1262237" y="169241"/>
                        <a:pt x="1303887" y="241384"/>
                        <a:pt x="1345539" y="313526"/>
                      </a:cubicBezTo>
                      <a:lnTo>
                        <a:pt x="1227691" y="381566"/>
                      </a:lnTo>
                      <a:lnTo>
                        <a:pt x="1121915" y="198356"/>
                      </a:lnTo>
                      <a:lnTo>
                        <a:pt x="951898" y="198356"/>
                      </a:lnTo>
                      <a:lnTo>
                        <a:pt x="951898" y="622801"/>
                      </a:lnTo>
                      <a:lnTo>
                        <a:pt x="459957" y="622801"/>
                      </a:lnTo>
                      <a:lnTo>
                        <a:pt x="459957" y="233090"/>
                      </a:lnTo>
                      <a:lnTo>
                        <a:pt x="247235" y="290088"/>
                      </a:lnTo>
                      <a:lnTo>
                        <a:pt x="235218" y="290841"/>
                      </a:lnTo>
                      <a:lnTo>
                        <a:pt x="224823" y="292864"/>
                      </a:lnTo>
                      <a:cubicBezTo>
                        <a:pt x="207410" y="292864"/>
                        <a:pt x="189997" y="286221"/>
                        <a:pt x="176711" y="272935"/>
                      </a:cubicBezTo>
                      <a:cubicBezTo>
                        <a:pt x="117807" y="214031"/>
                        <a:pt x="58905" y="155127"/>
                        <a:pt x="0" y="9622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191356F9-E82D-4ED7-AD39-571F7F12CD7C}"/>
                  </a:ext>
                </a:extLst>
              </p:cNvPr>
              <p:cNvGrpSpPr/>
              <p:nvPr/>
            </p:nvGrpSpPr>
            <p:grpSpPr>
              <a:xfrm>
                <a:off x="3654672" y="61764"/>
                <a:ext cx="2396759" cy="2636844"/>
                <a:chOff x="3654672" y="61764"/>
                <a:chExt cx="2396759" cy="2636844"/>
              </a:xfrm>
            </p:grpSpPr>
            <p:sp>
              <p:nvSpPr>
                <p:cNvPr id="8" name="星: 10 pt 7">
                  <a:extLst>
                    <a:ext uri="{FF2B5EF4-FFF2-40B4-BE49-F238E27FC236}">
                      <a16:creationId xmlns:a16="http://schemas.microsoft.com/office/drawing/2014/main" id="{0A9C0A74-C723-4FCB-92DE-5F3EEA7A8BD8}"/>
                    </a:ext>
                  </a:extLst>
                </p:cNvPr>
                <p:cNvSpPr/>
                <p:nvPr/>
              </p:nvSpPr>
              <p:spPr bwMode="auto">
                <a:xfrm>
                  <a:off x="4202892" y="546270"/>
                  <a:ext cx="1205636" cy="1179300"/>
                </a:xfrm>
                <a:prstGeom prst="star10">
                  <a:avLst>
                    <a:gd name="adj" fmla="val 37043"/>
                    <a:gd name="hf" fmla="val 105146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" name="楕円 8">
                  <a:extLst>
                    <a:ext uri="{FF2B5EF4-FFF2-40B4-BE49-F238E27FC236}">
                      <a16:creationId xmlns:a16="http://schemas.microsoft.com/office/drawing/2014/main" id="{7CDC7025-4491-49D7-8D66-8F9A73888780}"/>
                    </a:ext>
                  </a:extLst>
                </p:cNvPr>
                <p:cNvSpPr/>
                <p:nvPr/>
              </p:nvSpPr>
              <p:spPr bwMode="auto">
                <a:xfrm>
                  <a:off x="4532747" y="809677"/>
                  <a:ext cx="515980" cy="68052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B4497F37-C01F-4B5A-BC00-B8E2134B784C}"/>
                    </a:ext>
                  </a:extLst>
                </p:cNvPr>
                <p:cNvSpPr/>
                <p:nvPr/>
              </p:nvSpPr>
              <p:spPr bwMode="auto">
                <a:xfrm rot="1800000">
                  <a:off x="4998696" y="1508349"/>
                  <a:ext cx="1052735" cy="144779"/>
                </a:xfrm>
                <a:custGeom>
                  <a:avLst/>
                  <a:gdLst>
                    <a:gd name="connsiteX0" fmla="*/ 68580 w 1052735"/>
                    <a:gd name="connsiteY0" fmla="*/ 99060 h 144779"/>
                    <a:gd name="connsiteX1" fmla="*/ 1052735 w 1052735"/>
                    <a:gd name="connsiteY1" fmla="*/ 99060 h 144779"/>
                    <a:gd name="connsiteX2" fmla="*/ 1052735 w 1052735"/>
                    <a:gd name="connsiteY2" fmla="*/ 144779 h 144779"/>
                    <a:gd name="connsiteX3" fmla="*/ 68580 w 1052735"/>
                    <a:gd name="connsiteY3" fmla="*/ 144779 h 144779"/>
                    <a:gd name="connsiteX4" fmla="*/ 0 w 1052735"/>
                    <a:gd name="connsiteY4" fmla="*/ 0 h 144779"/>
                    <a:gd name="connsiteX5" fmla="*/ 984155 w 1052735"/>
                    <a:gd name="connsiteY5" fmla="*/ 0 h 144779"/>
                    <a:gd name="connsiteX6" fmla="*/ 984155 w 1052735"/>
                    <a:gd name="connsiteY6" fmla="*/ 45719 h 144779"/>
                    <a:gd name="connsiteX7" fmla="*/ 0 w 1052735"/>
                    <a:gd name="connsiteY7" fmla="*/ 45719 h 1447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52735" h="144779">
                      <a:moveTo>
                        <a:pt x="68580" y="99060"/>
                      </a:moveTo>
                      <a:lnTo>
                        <a:pt x="1052735" y="99060"/>
                      </a:lnTo>
                      <a:lnTo>
                        <a:pt x="1052735" y="144779"/>
                      </a:lnTo>
                      <a:lnTo>
                        <a:pt x="68580" y="144779"/>
                      </a:lnTo>
                      <a:close/>
                      <a:moveTo>
                        <a:pt x="0" y="0"/>
                      </a:moveTo>
                      <a:lnTo>
                        <a:pt x="984155" y="0"/>
                      </a:lnTo>
                      <a:lnTo>
                        <a:pt x="984155" y="45719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" name="五角形 10">
                  <a:extLst>
                    <a:ext uri="{FF2B5EF4-FFF2-40B4-BE49-F238E27FC236}">
                      <a16:creationId xmlns:a16="http://schemas.microsoft.com/office/drawing/2014/main" id="{805E78C7-294E-4A1F-BB5C-0C5F999DA8DE}"/>
                    </a:ext>
                  </a:extLst>
                </p:cNvPr>
                <p:cNvSpPr/>
                <p:nvPr/>
              </p:nvSpPr>
              <p:spPr bwMode="auto">
                <a:xfrm>
                  <a:off x="4683810" y="1007583"/>
                  <a:ext cx="206151" cy="256674"/>
                </a:xfrm>
                <a:prstGeom prst="pentagon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24337F55-A4DE-419F-A7F1-FD8BD8143099}"/>
                    </a:ext>
                  </a:extLst>
                </p:cNvPr>
                <p:cNvSpPr/>
                <p:nvPr/>
              </p:nvSpPr>
              <p:spPr bwMode="auto">
                <a:xfrm>
                  <a:off x="4533568" y="809678"/>
                  <a:ext cx="509091" cy="645465"/>
                </a:xfrm>
                <a:custGeom>
                  <a:avLst/>
                  <a:gdLst>
                    <a:gd name="connsiteX0" fmla="*/ 472723 w 509091"/>
                    <a:gd name="connsiteY0" fmla="*/ 521907 h 645465"/>
                    <a:gd name="connsiteX1" fmla="*/ 469183 w 509091"/>
                    <a:gd name="connsiteY1" fmla="*/ 530509 h 645465"/>
                    <a:gd name="connsiteX2" fmla="*/ 399498 w 509091"/>
                    <a:gd name="connsiteY2" fmla="*/ 622417 h 645465"/>
                    <a:gd name="connsiteX3" fmla="*/ 397976 w 509091"/>
                    <a:gd name="connsiteY3" fmla="*/ 623506 h 645465"/>
                    <a:gd name="connsiteX4" fmla="*/ 378589 w 509091"/>
                    <a:gd name="connsiteY4" fmla="*/ 530664 h 645465"/>
                    <a:gd name="connsiteX5" fmla="*/ 145250 w 509091"/>
                    <a:gd name="connsiteY5" fmla="*/ 521212 h 645465"/>
                    <a:gd name="connsiteX6" fmla="*/ 143204 w 509091"/>
                    <a:gd name="connsiteY6" fmla="*/ 645465 h 645465"/>
                    <a:gd name="connsiteX7" fmla="*/ 111009 w 509091"/>
                    <a:gd name="connsiteY7" fmla="*/ 622417 h 645465"/>
                    <a:gd name="connsiteX8" fmla="*/ 72827 w 509091"/>
                    <a:gd name="connsiteY8" fmla="*/ 580867 h 645465"/>
                    <a:gd name="connsiteX9" fmla="*/ 41782 w 509091"/>
                    <a:gd name="connsiteY9" fmla="*/ 531242 h 645465"/>
                    <a:gd name="connsiteX10" fmla="*/ 475661 w 509091"/>
                    <a:gd name="connsiteY10" fmla="*/ 165761 h 645465"/>
                    <a:gd name="connsiteX11" fmla="*/ 492969 w 509091"/>
                    <a:gd name="connsiteY11" fmla="*/ 207818 h 645465"/>
                    <a:gd name="connsiteX12" fmla="*/ 508002 w 509091"/>
                    <a:gd name="connsiteY12" fmla="*/ 271689 h 645465"/>
                    <a:gd name="connsiteX13" fmla="*/ 509091 w 509091"/>
                    <a:gd name="connsiteY13" fmla="*/ 285935 h 645465"/>
                    <a:gd name="connsiteX14" fmla="*/ 440745 w 509091"/>
                    <a:gd name="connsiteY14" fmla="*/ 271707 h 645465"/>
                    <a:gd name="connsiteX15" fmla="*/ 37480 w 509091"/>
                    <a:gd name="connsiteY15" fmla="*/ 159360 h 645465"/>
                    <a:gd name="connsiteX16" fmla="*/ 79821 w 509091"/>
                    <a:gd name="connsiteY16" fmla="*/ 287841 h 645465"/>
                    <a:gd name="connsiteX17" fmla="*/ 0 w 509091"/>
                    <a:gd name="connsiteY17" fmla="*/ 304458 h 645465"/>
                    <a:gd name="connsiteX18" fmla="*/ 2505 w 509091"/>
                    <a:gd name="connsiteY18" fmla="*/ 271689 h 645465"/>
                    <a:gd name="connsiteX19" fmla="*/ 17537 w 509091"/>
                    <a:gd name="connsiteY19" fmla="*/ 207818 h 645465"/>
                    <a:gd name="connsiteX20" fmla="*/ 255253 w 509091"/>
                    <a:gd name="connsiteY20" fmla="*/ 0 h 645465"/>
                    <a:gd name="connsiteX21" fmla="*/ 307247 w 509091"/>
                    <a:gd name="connsiteY21" fmla="*/ 6913 h 645465"/>
                    <a:gd name="connsiteX22" fmla="*/ 327741 w 509091"/>
                    <a:gd name="connsiteY22" fmla="*/ 15303 h 645465"/>
                    <a:gd name="connsiteX23" fmla="*/ 255335 w 509091"/>
                    <a:gd name="connsiteY23" fmla="*/ 96398 h 645465"/>
                    <a:gd name="connsiteX24" fmla="*/ 182886 w 509091"/>
                    <a:gd name="connsiteY24" fmla="*/ 15254 h 645465"/>
                    <a:gd name="connsiteX25" fmla="*/ 203259 w 509091"/>
                    <a:gd name="connsiteY25" fmla="*/ 6913 h 645465"/>
                    <a:gd name="connsiteX26" fmla="*/ 255253 w 509091"/>
                    <a:gd name="connsiteY26" fmla="*/ 0 h 645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09091" h="645465">
                      <a:moveTo>
                        <a:pt x="472723" y="521907"/>
                      </a:moveTo>
                      <a:lnTo>
                        <a:pt x="469183" y="530509"/>
                      </a:lnTo>
                      <a:cubicBezTo>
                        <a:pt x="450638" y="566714"/>
                        <a:pt x="426948" y="597957"/>
                        <a:pt x="399498" y="622417"/>
                      </a:cubicBezTo>
                      <a:lnTo>
                        <a:pt x="397976" y="623506"/>
                      </a:lnTo>
                      <a:lnTo>
                        <a:pt x="378589" y="530664"/>
                      </a:lnTo>
                      <a:close/>
                      <a:moveTo>
                        <a:pt x="145250" y="521212"/>
                      </a:moveTo>
                      <a:lnTo>
                        <a:pt x="143204" y="645465"/>
                      </a:lnTo>
                      <a:lnTo>
                        <a:pt x="111009" y="622417"/>
                      </a:lnTo>
                      <a:cubicBezTo>
                        <a:pt x="97283" y="610187"/>
                        <a:pt x="84499" y="596261"/>
                        <a:pt x="72827" y="580867"/>
                      </a:cubicBezTo>
                      <a:lnTo>
                        <a:pt x="41782" y="531242"/>
                      </a:lnTo>
                      <a:close/>
                      <a:moveTo>
                        <a:pt x="475661" y="165761"/>
                      </a:moveTo>
                      <a:lnTo>
                        <a:pt x="492969" y="207818"/>
                      </a:lnTo>
                      <a:cubicBezTo>
                        <a:pt x="499497" y="228172"/>
                        <a:pt x="504565" y="249539"/>
                        <a:pt x="508002" y="271689"/>
                      </a:cubicBezTo>
                      <a:lnTo>
                        <a:pt x="509091" y="285935"/>
                      </a:lnTo>
                      <a:lnTo>
                        <a:pt x="440745" y="271707"/>
                      </a:lnTo>
                      <a:close/>
                      <a:moveTo>
                        <a:pt x="37480" y="159360"/>
                      </a:moveTo>
                      <a:lnTo>
                        <a:pt x="79821" y="287841"/>
                      </a:lnTo>
                      <a:lnTo>
                        <a:pt x="0" y="304458"/>
                      </a:lnTo>
                      <a:lnTo>
                        <a:pt x="2505" y="271689"/>
                      </a:lnTo>
                      <a:cubicBezTo>
                        <a:pt x="5941" y="249539"/>
                        <a:pt x="11010" y="228172"/>
                        <a:pt x="17537" y="207818"/>
                      </a:cubicBezTo>
                      <a:close/>
                      <a:moveTo>
                        <a:pt x="255253" y="0"/>
                      </a:moveTo>
                      <a:cubicBezTo>
                        <a:pt x="273064" y="0"/>
                        <a:pt x="290453" y="2381"/>
                        <a:pt x="307247" y="6913"/>
                      </a:cubicBezTo>
                      <a:lnTo>
                        <a:pt x="327741" y="15303"/>
                      </a:lnTo>
                      <a:lnTo>
                        <a:pt x="255335" y="96398"/>
                      </a:lnTo>
                      <a:lnTo>
                        <a:pt x="182886" y="15254"/>
                      </a:lnTo>
                      <a:lnTo>
                        <a:pt x="203259" y="6913"/>
                      </a:lnTo>
                      <a:cubicBezTo>
                        <a:pt x="220054" y="2381"/>
                        <a:pt x="237443" y="0"/>
                        <a:pt x="25525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id="{3C4D1BDF-2F7A-4E19-8C54-23C9068C9862}"/>
                    </a:ext>
                  </a:extLst>
                </p:cNvPr>
                <p:cNvSpPr/>
                <p:nvPr/>
              </p:nvSpPr>
              <p:spPr bwMode="auto">
                <a:xfrm>
                  <a:off x="3654672" y="61764"/>
                  <a:ext cx="901241" cy="2636844"/>
                </a:xfrm>
                <a:prstGeom prst="rect">
                  <a:avLst/>
                </a:prstGeom>
                <a:pattFill prst="wdUpDiag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4" name="直線コネクタ 13">
                  <a:extLst>
                    <a:ext uri="{FF2B5EF4-FFF2-40B4-BE49-F238E27FC236}">
                      <a16:creationId xmlns:a16="http://schemas.microsoft.com/office/drawing/2014/main" id="{642DC367-7681-45C4-805B-351EC7EF0B81}"/>
                    </a:ext>
                  </a:extLst>
                </p:cNvPr>
                <p:cNvCxnSpPr/>
                <p:nvPr/>
              </p:nvCxnSpPr>
              <p:spPr bwMode="auto">
                <a:xfrm>
                  <a:off x="4555913" y="61764"/>
                  <a:ext cx="0" cy="2636844"/>
                </a:xfrm>
                <a:prstGeom prst="lin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15" name="グループ化 14">
                  <a:extLst>
                    <a:ext uri="{FF2B5EF4-FFF2-40B4-BE49-F238E27FC236}">
                      <a16:creationId xmlns:a16="http://schemas.microsoft.com/office/drawing/2014/main" id="{D80BD867-68B7-41CF-91EF-878848A9CFAA}"/>
                    </a:ext>
                  </a:extLst>
                </p:cNvPr>
                <p:cNvGrpSpPr/>
                <p:nvPr/>
              </p:nvGrpSpPr>
              <p:grpSpPr>
                <a:xfrm>
                  <a:off x="4199225" y="126909"/>
                  <a:ext cx="984085" cy="497797"/>
                  <a:chOff x="4434131" y="3393669"/>
                  <a:chExt cx="1237060" cy="625764"/>
                </a:xfrm>
                <a:solidFill>
                  <a:srgbClr val="FF0000"/>
                </a:solidFill>
              </p:grpSpPr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F70FEE66-DE8D-460B-B419-CB96F32B225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4434131" y="3393669"/>
                    <a:ext cx="541489" cy="610785"/>
                  </a:xfrm>
                  <a:custGeom>
                    <a:avLst/>
                    <a:gdLst>
                      <a:gd name="connsiteX0" fmla="*/ 420899 w 541489"/>
                      <a:gd name="connsiteY0" fmla="*/ 4257 h 610785"/>
                      <a:gd name="connsiteX1" fmla="*/ 496814 w 541489"/>
                      <a:gd name="connsiteY1" fmla="*/ 4257 h 610785"/>
                      <a:gd name="connsiteX2" fmla="*/ 496814 w 541489"/>
                      <a:gd name="connsiteY2" fmla="*/ 178384 h 610785"/>
                      <a:gd name="connsiteX3" fmla="*/ 420899 w 541489"/>
                      <a:gd name="connsiteY3" fmla="*/ 178384 h 610785"/>
                      <a:gd name="connsiteX4" fmla="*/ 293899 w 541489"/>
                      <a:gd name="connsiteY4" fmla="*/ 4257 h 610785"/>
                      <a:gd name="connsiteX5" fmla="*/ 369814 w 541489"/>
                      <a:gd name="connsiteY5" fmla="*/ 4257 h 610785"/>
                      <a:gd name="connsiteX6" fmla="*/ 369814 w 541489"/>
                      <a:gd name="connsiteY6" fmla="*/ 178384 h 610785"/>
                      <a:gd name="connsiteX7" fmla="*/ 293899 w 541489"/>
                      <a:gd name="connsiteY7" fmla="*/ 178384 h 610785"/>
                      <a:gd name="connsiteX8" fmla="*/ 0 w 541489"/>
                      <a:gd name="connsiteY8" fmla="*/ 0 h 610785"/>
                      <a:gd name="connsiteX9" fmla="*/ 188266 w 541489"/>
                      <a:gd name="connsiteY9" fmla="*/ 0 h 610785"/>
                      <a:gd name="connsiteX10" fmla="*/ 188266 w 541489"/>
                      <a:gd name="connsiteY10" fmla="*/ 267793 h 610785"/>
                      <a:gd name="connsiteX11" fmla="*/ 235893 w 541489"/>
                      <a:gd name="connsiteY11" fmla="*/ 185302 h 610785"/>
                      <a:gd name="connsiteX12" fmla="*/ 541489 w 541489"/>
                      <a:gd name="connsiteY12" fmla="*/ 361738 h 610785"/>
                      <a:gd name="connsiteX13" fmla="*/ 447356 w 541489"/>
                      <a:gd name="connsiteY13" fmla="*/ 524781 h 610785"/>
                      <a:gd name="connsiteX14" fmla="*/ 188266 w 541489"/>
                      <a:gd name="connsiteY14" fmla="*/ 375195 h 610785"/>
                      <a:gd name="connsiteX15" fmla="*/ 188266 w 541489"/>
                      <a:gd name="connsiteY15" fmla="*/ 610785 h 610785"/>
                      <a:gd name="connsiteX16" fmla="*/ 0 w 541489"/>
                      <a:gd name="connsiteY16" fmla="*/ 610785 h 610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41489" h="610785">
                        <a:moveTo>
                          <a:pt x="420899" y="4257"/>
                        </a:moveTo>
                        <a:lnTo>
                          <a:pt x="496814" y="4257"/>
                        </a:lnTo>
                        <a:lnTo>
                          <a:pt x="496814" y="178384"/>
                        </a:lnTo>
                        <a:lnTo>
                          <a:pt x="420899" y="178384"/>
                        </a:lnTo>
                        <a:close/>
                        <a:moveTo>
                          <a:pt x="293899" y="4257"/>
                        </a:moveTo>
                        <a:lnTo>
                          <a:pt x="369814" y="4257"/>
                        </a:lnTo>
                        <a:lnTo>
                          <a:pt x="369814" y="178384"/>
                        </a:lnTo>
                        <a:lnTo>
                          <a:pt x="293899" y="178384"/>
                        </a:lnTo>
                        <a:close/>
                        <a:moveTo>
                          <a:pt x="0" y="0"/>
                        </a:moveTo>
                        <a:lnTo>
                          <a:pt x="188266" y="0"/>
                        </a:lnTo>
                        <a:lnTo>
                          <a:pt x="188266" y="267793"/>
                        </a:lnTo>
                        <a:lnTo>
                          <a:pt x="235893" y="185302"/>
                        </a:lnTo>
                        <a:lnTo>
                          <a:pt x="541489" y="361738"/>
                        </a:lnTo>
                        <a:lnTo>
                          <a:pt x="447356" y="524781"/>
                        </a:lnTo>
                        <a:lnTo>
                          <a:pt x="188266" y="375195"/>
                        </a:lnTo>
                        <a:lnTo>
                          <a:pt x="188266" y="610785"/>
                        </a:lnTo>
                        <a:lnTo>
                          <a:pt x="0" y="610785"/>
                        </a:lnTo>
                        <a:close/>
                      </a:path>
                    </a:pathLst>
                  </a:cu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EF91027E-1116-4CC0-AC95-09E44D398969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5056650" y="3404891"/>
                    <a:ext cx="605994" cy="623089"/>
                  </a:xfrm>
                  <a:custGeom>
                    <a:avLst/>
                    <a:gdLst>
                      <a:gd name="connsiteX0" fmla="*/ 137558 w 605994"/>
                      <a:gd name="connsiteY0" fmla="*/ 94133 h 623089"/>
                      <a:gd name="connsiteX1" fmla="*/ 300601 w 605994"/>
                      <a:gd name="connsiteY1" fmla="*/ 0 h 623089"/>
                      <a:gd name="connsiteX2" fmla="*/ 605994 w 605994"/>
                      <a:gd name="connsiteY2" fmla="*/ 528956 h 623089"/>
                      <a:gd name="connsiteX3" fmla="*/ 442951 w 605994"/>
                      <a:gd name="connsiteY3" fmla="*/ 623089 h 623089"/>
                      <a:gd name="connsiteX4" fmla="*/ 0 w 605994"/>
                      <a:gd name="connsiteY4" fmla="*/ 609078 h 623089"/>
                      <a:gd name="connsiteX5" fmla="*/ 0 w 605994"/>
                      <a:gd name="connsiteY5" fmla="*/ 294242 h 623089"/>
                      <a:gd name="connsiteX6" fmla="*/ 159335 w 605994"/>
                      <a:gd name="connsiteY6" fmla="*/ 294242 h 623089"/>
                      <a:gd name="connsiteX7" fmla="*/ 159335 w 605994"/>
                      <a:gd name="connsiteY7" fmla="*/ 609078 h 6230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05994" h="623089">
                        <a:moveTo>
                          <a:pt x="137558" y="94133"/>
                        </a:moveTo>
                        <a:lnTo>
                          <a:pt x="300601" y="0"/>
                        </a:lnTo>
                        <a:lnTo>
                          <a:pt x="605994" y="528956"/>
                        </a:lnTo>
                        <a:lnTo>
                          <a:pt x="442951" y="623089"/>
                        </a:lnTo>
                        <a:close/>
                        <a:moveTo>
                          <a:pt x="0" y="609078"/>
                        </a:moveTo>
                        <a:lnTo>
                          <a:pt x="0" y="294242"/>
                        </a:lnTo>
                        <a:lnTo>
                          <a:pt x="159335" y="294242"/>
                        </a:lnTo>
                        <a:lnTo>
                          <a:pt x="159335" y="609078"/>
                        </a:lnTo>
                        <a:close/>
                      </a:path>
                    </a:pathLst>
                  </a:cu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34A4EA72-F479-4DAC-AE5A-9BB80F7F7AE9}"/>
              </a:ext>
            </a:extLst>
          </p:cNvPr>
          <p:cNvGrpSpPr/>
          <p:nvPr/>
        </p:nvGrpSpPr>
        <p:grpSpPr>
          <a:xfrm>
            <a:off x="664641" y="4260266"/>
            <a:ext cx="2695622" cy="1888235"/>
            <a:chOff x="664641" y="4260266"/>
            <a:chExt cx="2695622" cy="1888235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B319D705-411C-434A-B4F7-2AFC1C20E8F1}"/>
                </a:ext>
              </a:extLst>
            </p:cNvPr>
            <p:cNvSpPr/>
            <p:nvPr/>
          </p:nvSpPr>
          <p:spPr>
            <a:xfrm>
              <a:off x="664641" y="5800376"/>
              <a:ext cx="2695622" cy="348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03A85914-2AE9-4179-87CE-2A29C7355CC3}"/>
                </a:ext>
              </a:extLst>
            </p:cNvPr>
            <p:cNvSpPr/>
            <p:nvPr/>
          </p:nvSpPr>
          <p:spPr>
            <a:xfrm>
              <a:off x="2461673" y="5870199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59BE43B7-F99C-4191-9E0A-10A0EBB7119C}"/>
                </a:ext>
              </a:extLst>
            </p:cNvPr>
            <p:cNvGrpSpPr/>
            <p:nvPr/>
          </p:nvGrpSpPr>
          <p:grpSpPr>
            <a:xfrm>
              <a:off x="670172" y="4260266"/>
              <a:ext cx="2657228" cy="1736844"/>
              <a:chOff x="3654672" y="3339802"/>
              <a:chExt cx="4034154" cy="2636844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131FA11D-7D79-413E-AB48-C352C7D4FE70}"/>
                  </a:ext>
                </a:extLst>
              </p:cNvPr>
              <p:cNvGrpSpPr/>
              <p:nvPr/>
            </p:nvGrpSpPr>
            <p:grpSpPr>
              <a:xfrm>
                <a:off x="4202892" y="3359326"/>
                <a:ext cx="3485934" cy="2577872"/>
                <a:chOff x="4202892" y="3359326"/>
                <a:chExt cx="3485934" cy="2577872"/>
              </a:xfrm>
            </p:grpSpPr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9AECD5BF-D3B6-4A9A-82C9-BECCB573F030}"/>
                    </a:ext>
                  </a:extLst>
                </p:cNvPr>
                <p:cNvGrpSpPr/>
                <p:nvPr/>
              </p:nvGrpSpPr>
              <p:grpSpPr>
                <a:xfrm rot="20700000">
                  <a:off x="6085132" y="3359326"/>
                  <a:ext cx="1603694" cy="2526370"/>
                  <a:chOff x="4506841" y="3658355"/>
                  <a:chExt cx="1603694" cy="2526370"/>
                </a:xfrm>
              </p:grpSpPr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79156859-E0AF-4F7A-B1E8-ACEBF1BEB264}"/>
                      </a:ext>
                    </a:extLst>
                  </p:cNvPr>
                  <p:cNvSpPr/>
                  <p:nvPr/>
                </p:nvSpPr>
                <p:spPr bwMode="auto">
                  <a:xfrm rot="13146347" flipH="1">
                    <a:off x="4529299" y="4556980"/>
                    <a:ext cx="336999" cy="221247"/>
                  </a:xfrm>
                  <a:custGeom>
                    <a:avLst/>
                    <a:gdLst>
                      <a:gd name="connsiteX0" fmla="*/ 260802 w 1125306"/>
                      <a:gd name="connsiteY0" fmla="*/ 424328 h 851710"/>
                      <a:gd name="connsiteX1" fmla="*/ 225235 w 1125306"/>
                      <a:gd name="connsiteY1" fmla="*/ 468386 h 851710"/>
                      <a:gd name="connsiteX2" fmla="*/ 278585 w 1125306"/>
                      <a:gd name="connsiteY2" fmla="*/ 506541 h 851710"/>
                      <a:gd name="connsiteX3" fmla="*/ 1058423 w 1125306"/>
                      <a:gd name="connsiteY3" fmla="*/ 0 h 851710"/>
                      <a:gd name="connsiteX4" fmla="*/ 1090991 w 1125306"/>
                      <a:gd name="connsiteY4" fmla="*/ 39472 h 851710"/>
                      <a:gd name="connsiteX5" fmla="*/ 1125306 w 1125306"/>
                      <a:gd name="connsiteY5" fmla="*/ 102693 h 851710"/>
                      <a:gd name="connsiteX6" fmla="*/ 1125306 w 1125306"/>
                      <a:gd name="connsiteY6" fmla="*/ 621178 h 851710"/>
                      <a:gd name="connsiteX7" fmla="*/ 877095 w 1125306"/>
                      <a:gd name="connsiteY7" fmla="*/ 530312 h 851710"/>
                      <a:gd name="connsiteX8" fmla="*/ 869889 w 1125306"/>
                      <a:gd name="connsiteY8" fmla="*/ 567513 h 851710"/>
                      <a:gd name="connsiteX9" fmla="*/ 701898 w 1125306"/>
                      <a:gd name="connsiteY9" fmla="*/ 761561 h 851710"/>
                      <a:gd name="connsiteX10" fmla="*/ 701517 w 1125306"/>
                      <a:gd name="connsiteY10" fmla="*/ 761638 h 851710"/>
                      <a:gd name="connsiteX11" fmla="*/ 691208 w 1125306"/>
                      <a:gd name="connsiteY11" fmla="*/ 766477 h 851710"/>
                      <a:gd name="connsiteX12" fmla="*/ 457428 w 1125306"/>
                      <a:gd name="connsiteY12" fmla="*/ 844072 h 851710"/>
                      <a:gd name="connsiteX13" fmla="*/ 444968 w 1125306"/>
                      <a:gd name="connsiteY13" fmla="*/ 845420 h 851710"/>
                      <a:gd name="connsiteX14" fmla="*/ 439122 w 1125306"/>
                      <a:gd name="connsiteY14" fmla="*/ 847899 h 851710"/>
                      <a:gd name="connsiteX15" fmla="*/ 393461 w 1125306"/>
                      <a:gd name="connsiteY15" fmla="*/ 849693 h 851710"/>
                      <a:gd name="connsiteX16" fmla="*/ 210124 w 1125306"/>
                      <a:gd name="connsiteY16" fmla="*/ 811291 h 851710"/>
                      <a:gd name="connsiteX17" fmla="*/ 115870 w 1125306"/>
                      <a:gd name="connsiteY17" fmla="*/ 647016 h 851710"/>
                      <a:gd name="connsiteX18" fmla="*/ 115869 w 1125306"/>
                      <a:gd name="connsiteY18" fmla="*/ 647016 h 851710"/>
                      <a:gd name="connsiteX19" fmla="*/ 118087 w 1125306"/>
                      <a:gd name="connsiteY19" fmla="*/ 637010 h 851710"/>
                      <a:gd name="connsiteX20" fmla="*/ 42881 w 1125306"/>
                      <a:gd name="connsiteY20" fmla="*/ 583224 h 851710"/>
                      <a:gd name="connsiteX21" fmla="*/ 11500 w 1125306"/>
                      <a:gd name="connsiteY21" fmla="*/ 438155 h 851710"/>
                      <a:gd name="connsiteX22" fmla="*/ 11501 w 1125306"/>
                      <a:gd name="connsiteY22" fmla="*/ 438155 h 851710"/>
                      <a:gd name="connsiteX23" fmla="*/ 22498 w 1125306"/>
                      <a:gd name="connsiteY23" fmla="*/ 422712 h 851710"/>
                      <a:gd name="connsiteX24" fmla="*/ 28185 w 1125306"/>
                      <a:gd name="connsiteY24" fmla="*/ 412102 h 851710"/>
                      <a:gd name="connsiteX25" fmla="*/ 252835 w 1125306"/>
                      <a:gd name="connsiteY25" fmla="*/ 133824 h 851710"/>
                      <a:gd name="connsiteX26" fmla="*/ 255019 w 1125306"/>
                      <a:gd name="connsiteY26" fmla="*/ 132026 h 851710"/>
                      <a:gd name="connsiteX27" fmla="*/ 260517 w 1125306"/>
                      <a:gd name="connsiteY27" fmla="*/ 124196 h 851710"/>
                      <a:gd name="connsiteX28" fmla="*/ 277510 w 1125306"/>
                      <a:gd name="connsiteY28" fmla="*/ 110917 h 851710"/>
                      <a:gd name="connsiteX29" fmla="*/ 296873 w 1125306"/>
                      <a:gd name="connsiteY29" fmla="*/ 101827 h 851710"/>
                      <a:gd name="connsiteX30" fmla="*/ 530653 w 1125306"/>
                      <a:gd name="connsiteY30" fmla="*/ 24231 h 851710"/>
                      <a:gd name="connsiteX31" fmla="*/ 530914 w 1125306"/>
                      <a:gd name="connsiteY31" fmla="*/ 24211 h 851710"/>
                      <a:gd name="connsiteX32" fmla="*/ 541342 w 1125306"/>
                      <a:gd name="connsiteY32" fmla="*/ 19316 h 851710"/>
                      <a:gd name="connsiteX33" fmla="*/ 765153 w 1125306"/>
                      <a:gd name="connsiteY33" fmla="*/ 83319 h 851710"/>
                      <a:gd name="connsiteX34" fmla="*/ 779534 w 1125306"/>
                      <a:gd name="connsiteY34" fmla="*/ 102095 h 851710"/>
                      <a:gd name="connsiteX0" fmla="*/ 260802 w 1227189"/>
                      <a:gd name="connsiteY0" fmla="*/ 424328 h 851710"/>
                      <a:gd name="connsiteX1" fmla="*/ 225235 w 1227189"/>
                      <a:gd name="connsiteY1" fmla="*/ 468386 h 851710"/>
                      <a:gd name="connsiteX2" fmla="*/ 278585 w 1227189"/>
                      <a:gd name="connsiteY2" fmla="*/ 506541 h 851710"/>
                      <a:gd name="connsiteX3" fmla="*/ 260802 w 1227189"/>
                      <a:gd name="connsiteY3" fmla="*/ 424328 h 851710"/>
                      <a:gd name="connsiteX4" fmla="*/ 1058423 w 1227189"/>
                      <a:gd name="connsiteY4" fmla="*/ 0 h 851710"/>
                      <a:gd name="connsiteX5" fmla="*/ 1090991 w 1227189"/>
                      <a:gd name="connsiteY5" fmla="*/ 39472 h 851710"/>
                      <a:gd name="connsiteX6" fmla="*/ 1125306 w 1227189"/>
                      <a:gd name="connsiteY6" fmla="*/ 102693 h 851710"/>
                      <a:gd name="connsiteX7" fmla="*/ 1227189 w 1227189"/>
                      <a:gd name="connsiteY7" fmla="*/ 481000 h 851710"/>
                      <a:gd name="connsiteX8" fmla="*/ 877095 w 1227189"/>
                      <a:gd name="connsiteY8" fmla="*/ 530312 h 851710"/>
                      <a:gd name="connsiteX9" fmla="*/ 869889 w 1227189"/>
                      <a:gd name="connsiteY9" fmla="*/ 567513 h 851710"/>
                      <a:gd name="connsiteX10" fmla="*/ 701898 w 1227189"/>
                      <a:gd name="connsiteY10" fmla="*/ 761561 h 851710"/>
                      <a:gd name="connsiteX11" fmla="*/ 701517 w 1227189"/>
                      <a:gd name="connsiteY11" fmla="*/ 761638 h 851710"/>
                      <a:gd name="connsiteX12" fmla="*/ 691208 w 1227189"/>
                      <a:gd name="connsiteY12" fmla="*/ 766477 h 851710"/>
                      <a:gd name="connsiteX13" fmla="*/ 457428 w 1227189"/>
                      <a:gd name="connsiteY13" fmla="*/ 844072 h 851710"/>
                      <a:gd name="connsiteX14" fmla="*/ 444968 w 1227189"/>
                      <a:gd name="connsiteY14" fmla="*/ 845420 h 851710"/>
                      <a:gd name="connsiteX15" fmla="*/ 439122 w 1227189"/>
                      <a:gd name="connsiteY15" fmla="*/ 847899 h 851710"/>
                      <a:gd name="connsiteX16" fmla="*/ 393461 w 1227189"/>
                      <a:gd name="connsiteY16" fmla="*/ 849693 h 851710"/>
                      <a:gd name="connsiteX17" fmla="*/ 210124 w 1227189"/>
                      <a:gd name="connsiteY17" fmla="*/ 811291 h 851710"/>
                      <a:gd name="connsiteX18" fmla="*/ 115870 w 1227189"/>
                      <a:gd name="connsiteY18" fmla="*/ 647016 h 851710"/>
                      <a:gd name="connsiteX19" fmla="*/ 115869 w 1227189"/>
                      <a:gd name="connsiteY19" fmla="*/ 647016 h 851710"/>
                      <a:gd name="connsiteX20" fmla="*/ 118087 w 1227189"/>
                      <a:gd name="connsiteY20" fmla="*/ 637010 h 851710"/>
                      <a:gd name="connsiteX21" fmla="*/ 42881 w 1227189"/>
                      <a:gd name="connsiteY21" fmla="*/ 583224 h 851710"/>
                      <a:gd name="connsiteX22" fmla="*/ 11500 w 1227189"/>
                      <a:gd name="connsiteY22" fmla="*/ 438155 h 851710"/>
                      <a:gd name="connsiteX23" fmla="*/ 11501 w 1227189"/>
                      <a:gd name="connsiteY23" fmla="*/ 438155 h 851710"/>
                      <a:gd name="connsiteX24" fmla="*/ 22498 w 1227189"/>
                      <a:gd name="connsiteY24" fmla="*/ 422712 h 851710"/>
                      <a:gd name="connsiteX25" fmla="*/ 28185 w 1227189"/>
                      <a:gd name="connsiteY25" fmla="*/ 412102 h 851710"/>
                      <a:gd name="connsiteX26" fmla="*/ 252835 w 1227189"/>
                      <a:gd name="connsiteY26" fmla="*/ 133824 h 851710"/>
                      <a:gd name="connsiteX27" fmla="*/ 255019 w 1227189"/>
                      <a:gd name="connsiteY27" fmla="*/ 132026 h 851710"/>
                      <a:gd name="connsiteX28" fmla="*/ 260517 w 1227189"/>
                      <a:gd name="connsiteY28" fmla="*/ 124196 h 851710"/>
                      <a:gd name="connsiteX29" fmla="*/ 277510 w 1227189"/>
                      <a:gd name="connsiteY29" fmla="*/ 110917 h 851710"/>
                      <a:gd name="connsiteX30" fmla="*/ 296873 w 1227189"/>
                      <a:gd name="connsiteY30" fmla="*/ 101827 h 851710"/>
                      <a:gd name="connsiteX31" fmla="*/ 530653 w 1227189"/>
                      <a:gd name="connsiteY31" fmla="*/ 24231 h 851710"/>
                      <a:gd name="connsiteX32" fmla="*/ 530914 w 1227189"/>
                      <a:gd name="connsiteY32" fmla="*/ 24211 h 851710"/>
                      <a:gd name="connsiteX33" fmla="*/ 541342 w 1227189"/>
                      <a:gd name="connsiteY33" fmla="*/ 19316 h 851710"/>
                      <a:gd name="connsiteX34" fmla="*/ 765153 w 1227189"/>
                      <a:gd name="connsiteY34" fmla="*/ 83319 h 851710"/>
                      <a:gd name="connsiteX35" fmla="*/ 779534 w 1227189"/>
                      <a:gd name="connsiteY35" fmla="*/ 102095 h 851710"/>
                      <a:gd name="connsiteX36" fmla="*/ 1058423 w 1227189"/>
                      <a:gd name="connsiteY36" fmla="*/ 0 h 851710"/>
                      <a:gd name="connsiteX0" fmla="*/ 260802 w 1227189"/>
                      <a:gd name="connsiteY0" fmla="*/ 424328 h 851710"/>
                      <a:gd name="connsiteX1" fmla="*/ 225235 w 1227189"/>
                      <a:gd name="connsiteY1" fmla="*/ 468386 h 851710"/>
                      <a:gd name="connsiteX2" fmla="*/ 278585 w 1227189"/>
                      <a:gd name="connsiteY2" fmla="*/ 506541 h 851710"/>
                      <a:gd name="connsiteX3" fmla="*/ 260802 w 1227189"/>
                      <a:gd name="connsiteY3" fmla="*/ 424328 h 851710"/>
                      <a:gd name="connsiteX4" fmla="*/ 1058423 w 1227189"/>
                      <a:gd name="connsiteY4" fmla="*/ 0 h 851710"/>
                      <a:gd name="connsiteX5" fmla="*/ 1090991 w 1227189"/>
                      <a:gd name="connsiteY5" fmla="*/ 39472 h 851710"/>
                      <a:gd name="connsiteX6" fmla="*/ 1227189 w 1227189"/>
                      <a:gd name="connsiteY6" fmla="*/ 481000 h 851710"/>
                      <a:gd name="connsiteX7" fmla="*/ 877095 w 1227189"/>
                      <a:gd name="connsiteY7" fmla="*/ 530312 h 851710"/>
                      <a:gd name="connsiteX8" fmla="*/ 869889 w 1227189"/>
                      <a:gd name="connsiteY8" fmla="*/ 567513 h 851710"/>
                      <a:gd name="connsiteX9" fmla="*/ 701898 w 1227189"/>
                      <a:gd name="connsiteY9" fmla="*/ 761561 h 851710"/>
                      <a:gd name="connsiteX10" fmla="*/ 701517 w 1227189"/>
                      <a:gd name="connsiteY10" fmla="*/ 761638 h 851710"/>
                      <a:gd name="connsiteX11" fmla="*/ 691208 w 1227189"/>
                      <a:gd name="connsiteY11" fmla="*/ 766477 h 851710"/>
                      <a:gd name="connsiteX12" fmla="*/ 457428 w 1227189"/>
                      <a:gd name="connsiteY12" fmla="*/ 844072 h 851710"/>
                      <a:gd name="connsiteX13" fmla="*/ 444968 w 1227189"/>
                      <a:gd name="connsiteY13" fmla="*/ 845420 h 851710"/>
                      <a:gd name="connsiteX14" fmla="*/ 439122 w 1227189"/>
                      <a:gd name="connsiteY14" fmla="*/ 847899 h 851710"/>
                      <a:gd name="connsiteX15" fmla="*/ 393461 w 1227189"/>
                      <a:gd name="connsiteY15" fmla="*/ 849693 h 851710"/>
                      <a:gd name="connsiteX16" fmla="*/ 210124 w 1227189"/>
                      <a:gd name="connsiteY16" fmla="*/ 811291 h 851710"/>
                      <a:gd name="connsiteX17" fmla="*/ 115870 w 1227189"/>
                      <a:gd name="connsiteY17" fmla="*/ 647016 h 851710"/>
                      <a:gd name="connsiteX18" fmla="*/ 115869 w 1227189"/>
                      <a:gd name="connsiteY18" fmla="*/ 647016 h 851710"/>
                      <a:gd name="connsiteX19" fmla="*/ 118087 w 1227189"/>
                      <a:gd name="connsiteY19" fmla="*/ 637010 h 851710"/>
                      <a:gd name="connsiteX20" fmla="*/ 42881 w 1227189"/>
                      <a:gd name="connsiteY20" fmla="*/ 583224 h 851710"/>
                      <a:gd name="connsiteX21" fmla="*/ 11500 w 1227189"/>
                      <a:gd name="connsiteY21" fmla="*/ 438155 h 851710"/>
                      <a:gd name="connsiteX22" fmla="*/ 11501 w 1227189"/>
                      <a:gd name="connsiteY22" fmla="*/ 438155 h 851710"/>
                      <a:gd name="connsiteX23" fmla="*/ 22498 w 1227189"/>
                      <a:gd name="connsiteY23" fmla="*/ 422712 h 851710"/>
                      <a:gd name="connsiteX24" fmla="*/ 28185 w 1227189"/>
                      <a:gd name="connsiteY24" fmla="*/ 412102 h 851710"/>
                      <a:gd name="connsiteX25" fmla="*/ 252835 w 1227189"/>
                      <a:gd name="connsiteY25" fmla="*/ 133824 h 851710"/>
                      <a:gd name="connsiteX26" fmla="*/ 255019 w 1227189"/>
                      <a:gd name="connsiteY26" fmla="*/ 132026 h 851710"/>
                      <a:gd name="connsiteX27" fmla="*/ 260517 w 1227189"/>
                      <a:gd name="connsiteY27" fmla="*/ 124196 h 851710"/>
                      <a:gd name="connsiteX28" fmla="*/ 277510 w 1227189"/>
                      <a:gd name="connsiteY28" fmla="*/ 110917 h 851710"/>
                      <a:gd name="connsiteX29" fmla="*/ 296873 w 1227189"/>
                      <a:gd name="connsiteY29" fmla="*/ 101827 h 851710"/>
                      <a:gd name="connsiteX30" fmla="*/ 530653 w 1227189"/>
                      <a:gd name="connsiteY30" fmla="*/ 24231 h 851710"/>
                      <a:gd name="connsiteX31" fmla="*/ 530914 w 1227189"/>
                      <a:gd name="connsiteY31" fmla="*/ 24211 h 851710"/>
                      <a:gd name="connsiteX32" fmla="*/ 541342 w 1227189"/>
                      <a:gd name="connsiteY32" fmla="*/ 19316 h 851710"/>
                      <a:gd name="connsiteX33" fmla="*/ 765153 w 1227189"/>
                      <a:gd name="connsiteY33" fmla="*/ 83319 h 851710"/>
                      <a:gd name="connsiteX34" fmla="*/ 779534 w 1227189"/>
                      <a:gd name="connsiteY34" fmla="*/ 102095 h 851710"/>
                      <a:gd name="connsiteX35" fmla="*/ 1058423 w 1227189"/>
                      <a:gd name="connsiteY35" fmla="*/ 0 h 851710"/>
                      <a:gd name="connsiteX0" fmla="*/ 260802 w 1227189"/>
                      <a:gd name="connsiteY0" fmla="*/ 415410 h 842792"/>
                      <a:gd name="connsiteX1" fmla="*/ 225235 w 1227189"/>
                      <a:gd name="connsiteY1" fmla="*/ 459468 h 842792"/>
                      <a:gd name="connsiteX2" fmla="*/ 278585 w 1227189"/>
                      <a:gd name="connsiteY2" fmla="*/ 497623 h 842792"/>
                      <a:gd name="connsiteX3" fmla="*/ 260802 w 1227189"/>
                      <a:gd name="connsiteY3" fmla="*/ 415410 h 842792"/>
                      <a:gd name="connsiteX4" fmla="*/ 779534 w 1227189"/>
                      <a:gd name="connsiteY4" fmla="*/ 93177 h 842792"/>
                      <a:gd name="connsiteX5" fmla="*/ 1090991 w 1227189"/>
                      <a:gd name="connsiteY5" fmla="*/ 30554 h 842792"/>
                      <a:gd name="connsiteX6" fmla="*/ 1227189 w 1227189"/>
                      <a:gd name="connsiteY6" fmla="*/ 472082 h 842792"/>
                      <a:gd name="connsiteX7" fmla="*/ 877095 w 1227189"/>
                      <a:gd name="connsiteY7" fmla="*/ 521394 h 842792"/>
                      <a:gd name="connsiteX8" fmla="*/ 869889 w 1227189"/>
                      <a:gd name="connsiteY8" fmla="*/ 558595 h 842792"/>
                      <a:gd name="connsiteX9" fmla="*/ 701898 w 1227189"/>
                      <a:gd name="connsiteY9" fmla="*/ 752643 h 842792"/>
                      <a:gd name="connsiteX10" fmla="*/ 701517 w 1227189"/>
                      <a:gd name="connsiteY10" fmla="*/ 752720 h 842792"/>
                      <a:gd name="connsiteX11" fmla="*/ 691208 w 1227189"/>
                      <a:gd name="connsiteY11" fmla="*/ 757559 h 842792"/>
                      <a:gd name="connsiteX12" fmla="*/ 457428 w 1227189"/>
                      <a:gd name="connsiteY12" fmla="*/ 835154 h 842792"/>
                      <a:gd name="connsiteX13" fmla="*/ 444968 w 1227189"/>
                      <a:gd name="connsiteY13" fmla="*/ 836502 h 842792"/>
                      <a:gd name="connsiteX14" fmla="*/ 439122 w 1227189"/>
                      <a:gd name="connsiteY14" fmla="*/ 838981 h 842792"/>
                      <a:gd name="connsiteX15" fmla="*/ 393461 w 1227189"/>
                      <a:gd name="connsiteY15" fmla="*/ 840775 h 842792"/>
                      <a:gd name="connsiteX16" fmla="*/ 210124 w 1227189"/>
                      <a:gd name="connsiteY16" fmla="*/ 802373 h 842792"/>
                      <a:gd name="connsiteX17" fmla="*/ 115870 w 1227189"/>
                      <a:gd name="connsiteY17" fmla="*/ 638098 h 842792"/>
                      <a:gd name="connsiteX18" fmla="*/ 115869 w 1227189"/>
                      <a:gd name="connsiteY18" fmla="*/ 638098 h 842792"/>
                      <a:gd name="connsiteX19" fmla="*/ 118087 w 1227189"/>
                      <a:gd name="connsiteY19" fmla="*/ 628092 h 842792"/>
                      <a:gd name="connsiteX20" fmla="*/ 42881 w 1227189"/>
                      <a:gd name="connsiteY20" fmla="*/ 574306 h 842792"/>
                      <a:gd name="connsiteX21" fmla="*/ 11500 w 1227189"/>
                      <a:gd name="connsiteY21" fmla="*/ 429237 h 842792"/>
                      <a:gd name="connsiteX22" fmla="*/ 11501 w 1227189"/>
                      <a:gd name="connsiteY22" fmla="*/ 429237 h 842792"/>
                      <a:gd name="connsiteX23" fmla="*/ 22498 w 1227189"/>
                      <a:gd name="connsiteY23" fmla="*/ 413794 h 842792"/>
                      <a:gd name="connsiteX24" fmla="*/ 28185 w 1227189"/>
                      <a:gd name="connsiteY24" fmla="*/ 403184 h 842792"/>
                      <a:gd name="connsiteX25" fmla="*/ 252835 w 1227189"/>
                      <a:gd name="connsiteY25" fmla="*/ 124906 h 842792"/>
                      <a:gd name="connsiteX26" fmla="*/ 255019 w 1227189"/>
                      <a:gd name="connsiteY26" fmla="*/ 123108 h 842792"/>
                      <a:gd name="connsiteX27" fmla="*/ 260517 w 1227189"/>
                      <a:gd name="connsiteY27" fmla="*/ 115278 h 842792"/>
                      <a:gd name="connsiteX28" fmla="*/ 277510 w 1227189"/>
                      <a:gd name="connsiteY28" fmla="*/ 101999 h 842792"/>
                      <a:gd name="connsiteX29" fmla="*/ 296873 w 1227189"/>
                      <a:gd name="connsiteY29" fmla="*/ 92909 h 842792"/>
                      <a:gd name="connsiteX30" fmla="*/ 530653 w 1227189"/>
                      <a:gd name="connsiteY30" fmla="*/ 15313 h 842792"/>
                      <a:gd name="connsiteX31" fmla="*/ 530914 w 1227189"/>
                      <a:gd name="connsiteY31" fmla="*/ 15293 h 842792"/>
                      <a:gd name="connsiteX32" fmla="*/ 541342 w 1227189"/>
                      <a:gd name="connsiteY32" fmla="*/ 10398 h 842792"/>
                      <a:gd name="connsiteX33" fmla="*/ 765153 w 1227189"/>
                      <a:gd name="connsiteY33" fmla="*/ 74401 h 842792"/>
                      <a:gd name="connsiteX34" fmla="*/ 779534 w 1227189"/>
                      <a:gd name="connsiteY34" fmla="*/ 93177 h 842792"/>
                      <a:gd name="connsiteX0" fmla="*/ 260802 w 1227189"/>
                      <a:gd name="connsiteY0" fmla="*/ 415410 h 842792"/>
                      <a:gd name="connsiteX1" fmla="*/ 225235 w 1227189"/>
                      <a:gd name="connsiteY1" fmla="*/ 459468 h 842792"/>
                      <a:gd name="connsiteX2" fmla="*/ 278585 w 1227189"/>
                      <a:gd name="connsiteY2" fmla="*/ 497623 h 842792"/>
                      <a:gd name="connsiteX3" fmla="*/ 260802 w 1227189"/>
                      <a:gd name="connsiteY3" fmla="*/ 415410 h 842792"/>
                      <a:gd name="connsiteX4" fmla="*/ 779534 w 1227189"/>
                      <a:gd name="connsiteY4" fmla="*/ 93177 h 842792"/>
                      <a:gd name="connsiteX5" fmla="*/ 1197976 w 1227189"/>
                      <a:gd name="connsiteY5" fmla="*/ 8530 h 842792"/>
                      <a:gd name="connsiteX6" fmla="*/ 1227189 w 1227189"/>
                      <a:gd name="connsiteY6" fmla="*/ 472082 h 842792"/>
                      <a:gd name="connsiteX7" fmla="*/ 877095 w 1227189"/>
                      <a:gd name="connsiteY7" fmla="*/ 521394 h 842792"/>
                      <a:gd name="connsiteX8" fmla="*/ 869889 w 1227189"/>
                      <a:gd name="connsiteY8" fmla="*/ 558595 h 842792"/>
                      <a:gd name="connsiteX9" fmla="*/ 701898 w 1227189"/>
                      <a:gd name="connsiteY9" fmla="*/ 752643 h 842792"/>
                      <a:gd name="connsiteX10" fmla="*/ 701517 w 1227189"/>
                      <a:gd name="connsiteY10" fmla="*/ 752720 h 842792"/>
                      <a:gd name="connsiteX11" fmla="*/ 691208 w 1227189"/>
                      <a:gd name="connsiteY11" fmla="*/ 757559 h 842792"/>
                      <a:gd name="connsiteX12" fmla="*/ 457428 w 1227189"/>
                      <a:gd name="connsiteY12" fmla="*/ 835154 h 842792"/>
                      <a:gd name="connsiteX13" fmla="*/ 444968 w 1227189"/>
                      <a:gd name="connsiteY13" fmla="*/ 836502 h 842792"/>
                      <a:gd name="connsiteX14" fmla="*/ 439122 w 1227189"/>
                      <a:gd name="connsiteY14" fmla="*/ 838981 h 842792"/>
                      <a:gd name="connsiteX15" fmla="*/ 393461 w 1227189"/>
                      <a:gd name="connsiteY15" fmla="*/ 840775 h 842792"/>
                      <a:gd name="connsiteX16" fmla="*/ 210124 w 1227189"/>
                      <a:gd name="connsiteY16" fmla="*/ 802373 h 842792"/>
                      <a:gd name="connsiteX17" fmla="*/ 115870 w 1227189"/>
                      <a:gd name="connsiteY17" fmla="*/ 638098 h 842792"/>
                      <a:gd name="connsiteX18" fmla="*/ 115869 w 1227189"/>
                      <a:gd name="connsiteY18" fmla="*/ 638098 h 842792"/>
                      <a:gd name="connsiteX19" fmla="*/ 118087 w 1227189"/>
                      <a:gd name="connsiteY19" fmla="*/ 628092 h 842792"/>
                      <a:gd name="connsiteX20" fmla="*/ 42881 w 1227189"/>
                      <a:gd name="connsiteY20" fmla="*/ 574306 h 842792"/>
                      <a:gd name="connsiteX21" fmla="*/ 11500 w 1227189"/>
                      <a:gd name="connsiteY21" fmla="*/ 429237 h 842792"/>
                      <a:gd name="connsiteX22" fmla="*/ 11501 w 1227189"/>
                      <a:gd name="connsiteY22" fmla="*/ 429237 h 842792"/>
                      <a:gd name="connsiteX23" fmla="*/ 22498 w 1227189"/>
                      <a:gd name="connsiteY23" fmla="*/ 413794 h 842792"/>
                      <a:gd name="connsiteX24" fmla="*/ 28185 w 1227189"/>
                      <a:gd name="connsiteY24" fmla="*/ 403184 h 842792"/>
                      <a:gd name="connsiteX25" fmla="*/ 252835 w 1227189"/>
                      <a:gd name="connsiteY25" fmla="*/ 124906 h 842792"/>
                      <a:gd name="connsiteX26" fmla="*/ 255019 w 1227189"/>
                      <a:gd name="connsiteY26" fmla="*/ 123108 h 842792"/>
                      <a:gd name="connsiteX27" fmla="*/ 260517 w 1227189"/>
                      <a:gd name="connsiteY27" fmla="*/ 115278 h 842792"/>
                      <a:gd name="connsiteX28" fmla="*/ 277510 w 1227189"/>
                      <a:gd name="connsiteY28" fmla="*/ 101999 h 842792"/>
                      <a:gd name="connsiteX29" fmla="*/ 296873 w 1227189"/>
                      <a:gd name="connsiteY29" fmla="*/ 92909 h 842792"/>
                      <a:gd name="connsiteX30" fmla="*/ 530653 w 1227189"/>
                      <a:gd name="connsiteY30" fmla="*/ 15313 h 842792"/>
                      <a:gd name="connsiteX31" fmla="*/ 530914 w 1227189"/>
                      <a:gd name="connsiteY31" fmla="*/ 15293 h 842792"/>
                      <a:gd name="connsiteX32" fmla="*/ 541342 w 1227189"/>
                      <a:gd name="connsiteY32" fmla="*/ 10398 h 842792"/>
                      <a:gd name="connsiteX33" fmla="*/ 765153 w 1227189"/>
                      <a:gd name="connsiteY33" fmla="*/ 74401 h 842792"/>
                      <a:gd name="connsiteX34" fmla="*/ 779534 w 1227189"/>
                      <a:gd name="connsiteY34" fmla="*/ 93177 h 842792"/>
                      <a:gd name="connsiteX0" fmla="*/ 260802 w 1283722"/>
                      <a:gd name="connsiteY0" fmla="*/ 415410 h 842792"/>
                      <a:gd name="connsiteX1" fmla="*/ 225235 w 1283722"/>
                      <a:gd name="connsiteY1" fmla="*/ 459468 h 842792"/>
                      <a:gd name="connsiteX2" fmla="*/ 278585 w 1283722"/>
                      <a:gd name="connsiteY2" fmla="*/ 497623 h 842792"/>
                      <a:gd name="connsiteX3" fmla="*/ 260802 w 1283722"/>
                      <a:gd name="connsiteY3" fmla="*/ 415410 h 842792"/>
                      <a:gd name="connsiteX4" fmla="*/ 779534 w 1283722"/>
                      <a:gd name="connsiteY4" fmla="*/ 93177 h 842792"/>
                      <a:gd name="connsiteX5" fmla="*/ 1197976 w 1283722"/>
                      <a:gd name="connsiteY5" fmla="*/ 8530 h 842792"/>
                      <a:gd name="connsiteX6" fmla="*/ 1283721 w 1283722"/>
                      <a:gd name="connsiteY6" fmla="*/ 410449 h 842792"/>
                      <a:gd name="connsiteX7" fmla="*/ 877095 w 1283722"/>
                      <a:gd name="connsiteY7" fmla="*/ 521394 h 842792"/>
                      <a:gd name="connsiteX8" fmla="*/ 869889 w 1283722"/>
                      <a:gd name="connsiteY8" fmla="*/ 558595 h 842792"/>
                      <a:gd name="connsiteX9" fmla="*/ 701898 w 1283722"/>
                      <a:gd name="connsiteY9" fmla="*/ 752643 h 842792"/>
                      <a:gd name="connsiteX10" fmla="*/ 701517 w 1283722"/>
                      <a:gd name="connsiteY10" fmla="*/ 752720 h 842792"/>
                      <a:gd name="connsiteX11" fmla="*/ 691208 w 1283722"/>
                      <a:gd name="connsiteY11" fmla="*/ 757559 h 842792"/>
                      <a:gd name="connsiteX12" fmla="*/ 457428 w 1283722"/>
                      <a:gd name="connsiteY12" fmla="*/ 835154 h 842792"/>
                      <a:gd name="connsiteX13" fmla="*/ 444968 w 1283722"/>
                      <a:gd name="connsiteY13" fmla="*/ 836502 h 842792"/>
                      <a:gd name="connsiteX14" fmla="*/ 439122 w 1283722"/>
                      <a:gd name="connsiteY14" fmla="*/ 838981 h 842792"/>
                      <a:gd name="connsiteX15" fmla="*/ 393461 w 1283722"/>
                      <a:gd name="connsiteY15" fmla="*/ 840775 h 842792"/>
                      <a:gd name="connsiteX16" fmla="*/ 210124 w 1283722"/>
                      <a:gd name="connsiteY16" fmla="*/ 802373 h 842792"/>
                      <a:gd name="connsiteX17" fmla="*/ 115870 w 1283722"/>
                      <a:gd name="connsiteY17" fmla="*/ 638098 h 842792"/>
                      <a:gd name="connsiteX18" fmla="*/ 115869 w 1283722"/>
                      <a:gd name="connsiteY18" fmla="*/ 638098 h 842792"/>
                      <a:gd name="connsiteX19" fmla="*/ 118087 w 1283722"/>
                      <a:gd name="connsiteY19" fmla="*/ 628092 h 842792"/>
                      <a:gd name="connsiteX20" fmla="*/ 42881 w 1283722"/>
                      <a:gd name="connsiteY20" fmla="*/ 574306 h 842792"/>
                      <a:gd name="connsiteX21" fmla="*/ 11500 w 1283722"/>
                      <a:gd name="connsiteY21" fmla="*/ 429237 h 842792"/>
                      <a:gd name="connsiteX22" fmla="*/ 11501 w 1283722"/>
                      <a:gd name="connsiteY22" fmla="*/ 429237 h 842792"/>
                      <a:gd name="connsiteX23" fmla="*/ 22498 w 1283722"/>
                      <a:gd name="connsiteY23" fmla="*/ 413794 h 842792"/>
                      <a:gd name="connsiteX24" fmla="*/ 28185 w 1283722"/>
                      <a:gd name="connsiteY24" fmla="*/ 403184 h 842792"/>
                      <a:gd name="connsiteX25" fmla="*/ 252835 w 1283722"/>
                      <a:gd name="connsiteY25" fmla="*/ 124906 h 842792"/>
                      <a:gd name="connsiteX26" fmla="*/ 255019 w 1283722"/>
                      <a:gd name="connsiteY26" fmla="*/ 123108 h 842792"/>
                      <a:gd name="connsiteX27" fmla="*/ 260517 w 1283722"/>
                      <a:gd name="connsiteY27" fmla="*/ 115278 h 842792"/>
                      <a:gd name="connsiteX28" fmla="*/ 277510 w 1283722"/>
                      <a:gd name="connsiteY28" fmla="*/ 101999 h 842792"/>
                      <a:gd name="connsiteX29" fmla="*/ 296873 w 1283722"/>
                      <a:gd name="connsiteY29" fmla="*/ 92909 h 842792"/>
                      <a:gd name="connsiteX30" fmla="*/ 530653 w 1283722"/>
                      <a:gd name="connsiteY30" fmla="*/ 15313 h 842792"/>
                      <a:gd name="connsiteX31" fmla="*/ 530914 w 1283722"/>
                      <a:gd name="connsiteY31" fmla="*/ 15293 h 842792"/>
                      <a:gd name="connsiteX32" fmla="*/ 541342 w 1283722"/>
                      <a:gd name="connsiteY32" fmla="*/ 10398 h 842792"/>
                      <a:gd name="connsiteX33" fmla="*/ 765153 w 1283722"/>
                      <a:gd name="connsiteY33" fmla="*/ 74401 h 842792"/>
                      <a:gd name="connsiteX34" fmla="*/ 779534 w 1283722"/>
                      <a:gd name="connsiteY34" fmla="*/ 93177 h 8427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283722" h="842792">
                        <a:moveTo>
                          <a:pt x="260802" y="415410"/>
                        </a:moveTo>
                        <a:lnTo>
                          <a:pt x="225235" y="459468"/>
                        </a:lnTo>
                        <a:lnTo>
                          <a:pt x="278585" y="497623"/>
                        </a:lnTo>
                        <a:lnTo>
                          <a:pt x="260802" y="415410"/>
                        </a:lnTo>
                        <a:close/>
                        <a:moveTo>
                          <a:pt x="779534" y="93177"/>
                        </a:moveTo>
                        <a:lnTo>
                          <a:pt x="1197976" y="8530"/>
                        </a:lnTo>
                        <a:lnTo>
                          <a:pt x="1283721" y="410449"/>
                        </a:lnTo>
                        <a:lnTo>
                          <a:pt x="877095" y="521394"/>
                        </a:lnTo>
                        <a:lnTo>
                          <a:pt x="869889" y="558595"/>
                        </a:lnTo>
                        <a:cubicBezTo>
                          <a:pt x="844273" y="650532"/>
                          <a:pt x="783446" y="725576"/>
                          <a:pt x="701898" y="752643"/>
                        </a:cubicBezTo>
                        <a:lnTo>
                          <a:pt x="701517" y="752720"/>
                        </a:lnTo>
                        <a:lnTo>
                          <a:pt x="691208" y="757559"/>
                        </a:lnTo>
                        <a:lnTo>
                          <a:pt x="457428" y="835154"/>
                        </a:lnTo>
                        <a:lnTo>
                          <a:pt x="444968" y="836502"/>
                        </a:lnTo>
                        <a:lnTo>
                          <a:pt x="439122" y="838981"/>
                        </a:lnTo>
                        <a:cubicBezTo>
                          <a:pt x="424580" y="843249"/>
                          <a:pt x="409122" y="844056"/>
                          <a:pt x="393461" y="840775"/>
                        </a:cubicBezTo>
                        <a:lnTo>
                          <a:pt x="210124" y="802373"/>
                        </a:lnTo>
                        <a:cubicBezTo>
                          <a:pt x="147475" y="789251"/>
                          <a:pt x="105276" y="715702"/>
                          <a:pt x="115870" y="638098"/>
                        </a:cubicBezTo>
                        <a:lnTo>
                          <a:pt x="115869" y="638098"/>
                        </a:lnTo>
                        <a:lnTo>
                          <a:pt x="118087" y="628092"/>
                        </a:lnTo>
                        <a:lnTo>
                          <a:pt x="42881" y="574306"/>
                        </a:lnTo>
                        <a:cubicBezTo>
                          <a:pt x="1876" y="544981"/>
                          <a:pt x="-12174" y="480031"/>
                          <a:pt x="11500" y="429237"/>
                        </a:cubicBezTo>
                        <a:lnTo>
                          <a:pt x="11501" y="429237"/>
                        </a:lnTo>
                        <a:lnTo>
                          <a:pt x="22498" y="413794"/>
                        </a:lnTo>
                        <a:lnTo>
                          <a:pt x="28185" y="403184"/>
                        </a:lnTo>
                        <a:lnTo>
                          <a:pt x="252835" y="124906"/>
                        </a:lnTo>
                        <a:lnTo>
                          <a:pt x="255019" y="123108"/>
                        </a:lnTo>
                        <a:lnTo>
                          <a:pt x="260517" y="115278"/>
                        </a:lnTo>
                        <a:cubicBezTo>
                          <a:pt x="265755" y="110222"/>
                          <a:pt x="271435" y="105762"/>
                          <a:pt x="277510" y="101999"/>
                        </a:cubicBezTo>
                        <a:cubicBezTo>
                          <a:pt x="283586" y="98236"/>
                          <a:pt x="290056" y="95172"/>
                          <a:pt x="296873" y="92909"/>
                        </a:cubicBezTo>
                        <a:lnTo>
                          <a:pt x="530653" y="15313"/>
                        </a:lnTo>
                        <a:lnTo>
                          <a:pt x="530914" y="15293"/>
                        </a:lnTo>
                        <a:lnTo>
                          <a:pt x="541342" y="10398"/>
                        </a:lnTo>
                        <a:cubicBezTo>
                          <a:pt x="622890" y="-16670"/>
                          <a:pt x="705858" y="10648"/>
                          <a:pt x="765153" y="74401"/>
                        </a:cubicBezTo>
                        <a:lnTo>
                          <a:pt x="779534" y="93177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F9F6832F-5062-4B37-B7EA-E381A10B972B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5356005" y="5533897"/>
                    <a:ext cx="298665" cy="650828"/>
                  </a:xfrm>
                  <a:custGeom>
                    <a:avLst/>
                    <a:gdLst>
                      <a:gd name="connsiteX0" fmla="*/ 298665 w 298665"/>
                      <a:gd name="connsiteY0" fmla="*/ 650828 h 650828"/>
                      <a:gd name="connsiteX1" fmla="*/ 118079 w 298665"/>
                      <a:gd name="connsiteY1" fmla="*/ 650828 h 650828"/>
                      <a:gd name="connsiteX2" fmla="*/ 140332 w 298665"/>
                      <a:gd name="connsiteY2" fmla="*/ 323385 h 650828"/>
                      <a:gd name="connsiteX3" fmla="*/ 0 w 298665"/>
                      <a:gd name="connsiteY3" fmla="*/ 49438 h 650828"/>
                      <a:gd name="connsiteX4" fmla="*/ 85628 w 298665"/>
                      <a:gd name="connsiteY4" fmla="*/ 0 h 650828"/>
                      <a:gd name="connsiteX5" fmla="*/ 279683 w 298665"/>
                      <a:gd name="connsiteY5" fmla="*/ 300241 h 650828"/>
                      <a:gd name="connsiteX6" fmla="*/ 275022 w 298665"/>
                      <a:gd name="connsiteY6" fmla="*/ 302932 h 650828"/>
                      <a:gd name="connsiteX0" fmla="*/ 298665 w 298665"/>
                      <a:gd name="connsiteY0" fmla="*/ 650828 h 650828"/>
                      <a:gd name="connsiteX1" fmla="*/ 118079 w 298665"/>
                      <a:gd name="connsiteY1" fmla="*/ 650828 h 650828"/>
                      <a:gd name="connsiteX2" fmla="*/ 140332 w 298665"/>
                      <a:gd name="connsiteY2" fmla="*/ 323385 h 650828"/>
                      <a:gd name="connsiteX3" fmla="*/ 0 w 298665"/>
                      <a:gd name="connsiteY3" fmla="*/ 49438 h 650828"/>
                      <a:gd name="connsiteX4" fmla="*/ 85628 w 298665"/>
                      <a:gd name="connsiteY4" fmla="*/ 0 h 650828"/>
                      <a:gd name="connsiteX5" fmla="*/ 279683 w 298665"/>
                      <a:gd name="connsiteY5" fmla="*/ 300241 h 650828"/>
                      <a:gd name="connsiteX6" fmla="*/ 298665 w 298665"/>
                      <a:gd name="connsiteY6" fmla="*/ 650828 h 650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98665" h="650828">
                        <a:moveTo>
                          <a:pt x="298665" y="650828"/>
                        </a:moveTo>
                        <a:lnTo>
                          <a:pt x="118079" y="650828"/>
                        </a:lnTo>
                        <a:lnTo>
                          <a:pt x="140332" y="323385"/>
                        </a:lnTo>
                        <a:lnTo>
                          <a:pt x="0" y="49438"/>
                        </a:lnTo>
                        <a:lnTo>
                          <a:pt x="85628" y="0"/>
                        </a:lnTo>
                        <a:lnTo>
                          <a:pt x="279683" y="300241"/>
                        </a:lnTo>
                        <a:lnTo>
                          <a:pt x="298665" y="650828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51409A54-7188-4D55-B87D-362A0C2260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51215" y="4640273"/>
                    <a:ext cx="265610" cy="253562"/>
                  </a:xfrm>
                  <a:custGeom>
                    <a:avLst/>
                    <a:gdLst>
                      <a:gd name="connsiteX0" fmla="*/ 57373 w 265610"/>
                      <a:gd name="connsiteY0" fmla="*/ 0 h 253562"/>
                      <a:gd name="connsiteX1" fmla="*/ 197620 w 265610"/>
                      <a:gd name="connsiteY1" fmla="*/ 0 h 253562"/>
                      <a:gd name="connsiteX2" fmla="*/ 207480 w 265610"/>
                      <a:gd name="connsiteY2" fmla="*/ 115052 h 253562"/>
                      <a:gd name="connsiteX3" fmla="*/ 248782 w 265610"/>
                      <a:gd name="connsiteY3" fmla="*/ 115052 h 253562"/>
                      <a:gd name="connsiteX4" fmla="*/ 265610 w 265610"/>
                      <a:gd name="connsiteY4" fmla="*/ 131880 h 253562"/>
                      <a:gd name="connsiteX5" fmla="*/ 265610 w 265610"/>
                      <a:gd name="connsiteY5" fmla="*/ 184307 h 253562"/>
                      <a:gd name="connsiteX6" fmla="*/ 196355 w 265610"/>
                      <a:gd name="connsiteY6" fmla="*/ 253562 h 253562"/>
                      <a:gd name="connsiteX7" fmla="*/ 69255 w 265610"/>
                      <a:gd name="connsiteY7" fmla="*/ 253562 h 253562"/>
                      <a:gd name="connsiteX8" fmla="*/ 0 w 265610"/>
                      <a:gd name="connsiteY8" fmla="*/ 184307 h 253562"/>
                      <a:gd name="connsiteX9" fmla="*/ 0 w 265610"/>
                      <a:gd name="connsiteY9" fmla="*/ 131880 h 253562"/>
                      <a:gd name="connsiteX10" fmla="*/ 16828 w 265610"/>
                      <a:gd name="connsiteY10" fmla="*/ 115052 h 253562"/>
                      <a:gd name="connsiteX11" fmla="*/ 47513 w 265610"/>
                      <a:gd name="connsiteY11" fmla="*/ 115052 h 253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65610" h="253562">
                        <a:moveTo>
                          <a:pt x="57373" y="0"/>
                        </a:moveTo>
                        <a:lnTo>
                          <a:pt x="197620" y="0"/>
                        </a:lnTo>
                        <a:lnTo>
                          <a:pt x="207480" y="115052"/>
                        </a:lnTo>
                        <a:lnTo>
                          <a:pt x="248782" y="115052"/>
                        </a:lnTo>
                        <a:cubicBezTo>
                          <a:pt x="258076" y="115052"/>
                          <a:pt x="265610" y="122586"/>
                          <a:pt x="265610" y="131880"/>
                        </a:cubicBezTo>
                        <a:lnTo>
                          <a:pt x="265610" y="184307"/>
                        </a:lnTo>
                        <a:cubicBezTo>
                          <a:pt x="265610" y="222555"/>
                          <a:pt x="234603" y="253562"/>
                          <a:pt x="196355" y="253562"/>
                        </a:cubicBezTo>
                        <a:lnTo>
                          <a:pt x="69255" y="253562"/>
                        </a:lnTo>
                        <a:cubicBezTo>
                          <a:pt x="31007" y="253562"/>
                          <a:pt x="0" y="222555"/>
                          <a:pt x="0" y="184307"/>
                        </a:cubicBezTo>
                        <a:lnTo>
                          <a:pt x="0" y="131880"/>
                        </a:lnTo>
                        <a:cubicBezTo>
                          <a:pt x="0" y="122586"/>
                          <a:pt x="7534" y="115052"/>
                          <a:pt x="16828" y="115052"/>
                        </a:cubicBezTo>
                        <a:lnTo>
                          <a:pt x="47513" y="115052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" name="楕円 54">
                    <a:extLst>
                      <a:ext uri="{FF2B5EF4-FFF2-40B4-BE49-F238E27FC236}">
                        <a16:creationId xmlns:a16="http://schemas.microsoft.com/office/drawing/2014/main" id="{8A4F541F-D09C-41E1-BD70-D7F4E4926E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9322" y="3775675"/>
                    <a:ext cx="838780" cy="89192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" name="台形 55">
                    <a:extLst>
                      <a:ext uri="{FF2B5EF4-FFF2-40B4-BE49-F238E27FC236}">
                        <a16:creationId xmlns:a16="http://schemas.microsoft.com/office/drawing/2014/main" id="{911DF049-9AC6-4CF3-9129-4D406CE13CDC}"/>
                      </a:ext>
                    </a:extLst>
                  </p:cNvPr>
                  <p:cNvSpPr/>
                  <p:nvPr/>
                </p:nvSpPr>
                <p:spPr bwMode="auto">
                  <a:xfrm rot="14400000">
                    <a:off x="4776358" y="5278383"/>
                    <a:ext cx="178816" cy="717849"/>
                  </a:xfrm>
                  <a:prstGeom prst="trapezoid">
                    <a:avLst>
                      <a:gd name="adj" fmla="val 19538"/>
                    </a:avLst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73803A89-792A-4664-8E48-1AC0687F0BA8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5805213" y="5024310"/>
                    <a:ext cx="305322" cy="380007"/>
                  </a:xfrm>
                  <a:custGeom>
                    <a:avLst/>
                    <a:gdLst>
                      <a:gd name="connsiteX0" fmla="*/ 231749 w 1059772"/>
                      <a:gd name="connsiteY0" fmla="*/ 1241256 h 1319003"/>
                      <a:gd name="connsiteX1" fmla="*/ 175907 w 1059772"/>
                      <a:gd name="connsiteY1" fmla="*/ 1201964 h 1319003"/>
                      <a:gd name="connsiteX2" fmla="*/ 173033 w 1059772"/>
                      <a:gd name="connsiteY2" fmla="*/ 1195732 h 1319003"/>
                      <a:gd name="connsiteX3" fmla="*/ 151573 w 1059772"/>
                      <a:gd name="connsiteY3" fmla="*/ 1156319 h 1319003"/>
                      <a:gd name="connsiteX4" fmla="*/ 75653 w 1059772"/>
                      <a:gd name="connsiteY4" fmla="*/ 837558 h 1319003"/>
                      <a:gd name="connsiteX5" fmla="*/ 76737 w 1059772"/>
                      <a:gd name="connsiteY5" fmla="*/ 798091 h 1319003"/>
                      <a:gd name="connsiteX6" fmla="*/ 64179 w 1059772"/>
                      <a:gd name="connsiteY6" fmla="*/ 772999 h 1319003"/>
                      <a:gd name="connsiteX7" fmla="*/ 24807 w 1059772"/>
                      <a:gd name="connsiteY7" fmla="*/ 661975 h 1319003"/>
                      <a:gd name="connsiteX8" fmla="*/ 25270 w 1059772"/>
                      <a:gd name="connsiteY8" fmla="*/ 319176 h 1319003"/>
                      <a:gd name="connsiteX9" fmla="*/ 34629 w 1059772"/>
                      <a:gd name="connsiteY9" fmla="*/ 296444 h 1319003"/>
                      <a:gd name="connsiteX10" fmla="*/ 13495 w 1059772"/>
                      <a:gd name="connsiteY10" fmla="*/ 192959 h 1319003"/>
                      <a:gd name="connsiteX11" fmla="*/ 33874 w 1059772"/>
                      <a:gd name="connsiteY11" fmla="*/ 163967 h 1319003"/>
                      <a:gd name="connsiteX12" fmla="*/ 144406 w 1059772"/>
                      <a:gd name="connsiteY12" fmla="*/ 47459 h 1319003"/>
                      <a:gd name="connsiteX13" fmla="*/ 211003 w 1059772"/>
                      <a:gd name="connsiteY13" fmla="*/ 0 h 1319003"/>
                      <a:gd name="connsiteX14" fmla="*/ 418001 w 1059772"/>
                      <a:gd name="connsiteY14" fmla="*/ 0 h 1319003"/>
                      <a:gd name="connsiteX15" fmla="*/ 377203 w 1059772"/>
                      <a:gd name="connsiteY15" fmla="*/ 199776 h 1319003"/>
                      <a:gd name="connsiteX16" fmla="*/ 391936 w 1059772"/>
                      <a:gd name="connsiteY16" fmla="*/ 201350 h 1319003"/>
                      <a:gd name="connsiteX17" fmla="*/ 557350 w 1059772"/>
                      <a:gd name="connsiteY17" fmla="*/ 265044 h 1319003"/>
                      <a:gd name="connsiteX18" fmla="*/ 560026 w 1059772"/>
                      <a:gd name="connsiteY18" fmla="*/ 266860 h 1319003"/>
                      <a:gd name="connsiteX19" fmla="*/ 562800 w 1059772"/>
                      <a:gd name="connsiteY19" fmla="*/ 266131 h 1319003"/>
                      <a:gd name="connsiteX20" fmla="*/ 855642 w 1059772"/>
                      <a:gd name="connsiteY20" fmla="*/ 276724 h 1319003"/>
                      <a:gd name="connsiteX21" fmla="*/ 855383 w 1059772"/>
                      <a:gd name="connsiteY21" fmla="*/ 277624 h 1319003"/>
                      <a:gd name="connsiteX22" fmla="*/ 865821 w 1059772"/>
                      <a:gd name="connsiteY22" fmla="*/ 280552 h 1319003"/>
                      <a:gd name="connsiteX23" fmla="*/ 884762 w 1059772"/>
                      <a:gd name="connsiteY23" fmla="*/ 290267 h 1319003"/>
                      <a:gd name="connsiteX24" fmla="*/ 915874 w 1059772"/>
                      <a:gd name="connsiteY24" fmla="*/ 435609 h 1319003"/>
                      <a:gd name="connsiteX25" fmla="*/ 809366 w 1059772"/>
                      <a:gd name="connsiteY25" fmla="*/ 482036 h 1319003"/>
                      <a:gd name="connsiteX26" fmla="*/ 797403 w 1059772"/>
                      <a:gd name="connsiteY26" fmla="*/ 478681 h 1319003"/>
                      <a:gd name="connsiteX27" fmla="*/ 797313 w 1059772"/>
                      <a:gd name="connsiteY27" fmla="*/ 478990 h 1319003"/>
                      <a:gd name="connsiteX28" fmla="*/ 538290 w 1059772"/>
                      <a:gd name="connsiteY28" fmla="*/ 493051 h 1319003"/>
                      <a:gd name="connsiteX29" fmla="*/ 520853 w 1059772"/>
                      <a:gd name="connsiteY29" fmla="*/ 501373 h 1319003"/>
                      <a:gd name="connsiteX30" fmla="*/ 532491 w 1059772"/>
                      <a:gd name="connsiteY30" fmla="*/ 524655 h 1319003"/>
                      <a:gd name="connsiteX31" fmla="*/ 918445 w 1059772"/>
                      <a:gd name="connsiteY31" fmla="*/ 747102 h 1319003"/>
                      <a:gd name="connsiteX32" fmla="*/ 952321 w 1059772"/>
                      <a:gd name="connsiteY32" fmla="*/ 744915 h 1319003"/>
                      <a:gd name="connsiteX33" fmla="*/ 957900 w 1059772"/>
                      <a:gd name="connsiteY33" fmla="*/ 743711 h 1319003"/>
                      <a:gd name="connsiteX34" fmla="*/ 976238 w 1059772"/>
                      <a:gd name="connsiteY34" fmla="*/ 743391 h 1319003"/>
                      <a:gd name="connsiteX35" fmla="*/ 1059495 w 1059772"/>
                      <a:gd name="connsiteY35" fmla="*/ 838207 h 1319003"/>
                      <a:gd name="connsiteX36" fmla="*/ 980528 w 1059772"/>
                      <a:gd name="connsiteY36" fmla="*/ 918221 h 1319003"/>
                      <a:gd name="connsiteX37" fmla="*/ 974021 w 1059772"/>
                      <a:gd name="connsiteY37" fmla="*/ 918335 h 1319003"/>
                      <a:gd name="connsiteX38" fmla="*/ 974030 w 1059772"/>
                      <a:gd name="connsiteY38" fmla="*/ 918421 h 1319003"/>
                      <a:gd name="connsiteX39" fmla="*/ 922140 w 1059772"/>
                      <a:gd name="connsiteY39" fmla="*/ 921771 h 1319003"/>
                      <a:gd name="connsiteX40" fmla="*/ 870840 w 1059772"/>
                      <a:gd name="connsiteY40" fmla="*/ 920707 h 1319003"/>
                      <a:gd name="connsiteX41" fmla="*/ 620068 w 1059772"/>
                      <a:gd name="connsiteY41" fmla="*/ 848255 h 1319003"/>
                      <a:gd name="connsiteX42" fmla="*/ 589927 w 1059772"/>
                      <a:gd name="connsiteY42" fmla="*/ 829677 h 1319003"/>
                      <a:gd name="connsiteX43" fmla="*/ 616709 w 1059772"/>
                      <a:gd name="connsiteY43" fmla="*/ 854870 h 1319003"/>
                      <a:gd name="connsiteX44" fmla="*/ 887630 w 1059772"/>
                      <a:gd name="connsiteY44" fmla="*/ 979551 h 1319003"/>
                      <a:gd name="connsiteX45" fmla="*/ 887524 w 1059772"/>
                      <a:gd name="connsiteY45" fmla="*/ 980266 h 1319003"/>
                      <a:gd name="connsiteX46" fmla="*/ 901527 w 1059772"/>
                      <a:gd name="connsiteY46" fmla="*/ 981631 h 1319003"/>
                      <a:gd name="connsiteX47" fmla="*/ 979852 w 1059772"/>
                      <a:gd name="connsiteY47" fmla="*/ 1074589 h 1319003"/>
                      <a:gd name="connsiteX48" fmla="*/ 881757 w 1059772"/>
                      <a:gd name="connsiteY48" fmla="*/ 1169473 h 1319003"/>
                      <a:gd name="connsiteX49" fmla="*/ 861988 w 1059772"/>
                      <a:gd name="connsiteY49" fmla="*/ 1167546 h 1319003"/>
                      <a:gd name="connsiteX50" fmla="*/ 857645 w 1059772"/>
                      <a:gd name="connsiteY50" fmla="*/ 1166242 h 1319003"/>
                      <a:gd name="connsiteX51" fmla="*/ 800804 w 1059772"/>
                      <a:gd name="connsiteY51" fmla="*/ 1155368 h 1319003"/>
                      <a:gd name="connsiteX52" fmla="*/ 449600 w 1059772"/>
                      <a:gd name="connsiteY52" fmla="*/ 957070 h 1319003"/>
                      <a:gd name="connsiteX53" fmla="*/ 432966 w 1059772"/>
                      <a:gd name="connsiteY53" fmla="*/ 938380 h 1319003"/>
                      <a:gd name="connsiteX54" fmla="*/ 442381 w 1059772"/>
                      <a:gd name="connsiteY54" fmla="*/ 953343 h 1319003"/>
                      <a:gd name="connsiteX55" fmla="*/ 634655 w 1059772"/>
                      <a:gd name="connsiteY55" fmla="*/ 1125537 h 1319003"/>
                      <a:gd name="connsiteX56" fmla="*/ 671306 w 1059772"/>
                      <a:gd name="connsiteY56" fmla="*/ 1143091 h 1319003"/>
                      <a:gd name="connsiteX57" fmla="*/ 680029 w 1059772"/>
                      <a:gd name="connsiteY57" fmla="*/ 1145898 h 1319003"/>
                      <a:gd name="connsiteX58" fmla="*/ 733112 w 1059772"/>
                      <a:gd name="connsiteY58" fmla="*/ 1228910 h 1319003"/>
                      <a:gd name="connsiteX59" fmla="*/ 646199 w 1059772"/>
                      <a:gd name="connsiteY59" fmla="*/ 1319003 h 1319003"/>
                      <a:gd name="connsiteX60" fmla="*/ 612368 w 1059772"/>
                      <a:gd name="connsiteY60" fmla="*/ 1311923 h 1319003"/>
                      <a:gd name="connsiteX61" fmla="*/ 608168 w 1059772"/>
                      <a:gd name="connsiteY61" fmla="*/ 1309560 h 1319003"/>
                      <a:gd name="connsiteX62" fmla="*/ 550918 w 1059772"/>
                      <a:gd name="connsiteY62" fmla="*/ 1282139 h 1319003"/>
                      <a:gd name="connsiteX63" fmla="*/ 272929 w 1059772"/>
                      <a:gd name="connsiteY63" fmla="*/ 1018008 h 1319003"/>
                      <a:gd name="connsiteX64" fmla="*/ 263877 w 1059772"/>
                      <a:gd name="connsiteY64" fmla="*/ 1001363 h 1319003"/>
                      <a:gd name="connsiteX65" fmla="*/ 260179 w 1059772"/>
                      <a:gd name="connsiteY65" fmla="*/ 999627 h 1319003"/>
                      <a:gd name="connsiteX66" fmla="*/ 265380 w 1059772"/>
                      <a:gd name="connsiteY66" fmla="*/ 1016581 h 1319003"/>
                      <a:gd name="connsiteX67" fmla="*/ 294131 w 1059772"/>
                      <a:gd name="connsiteY67" fmla="*/ 1085202 h 1319003"/>
                      <a:gd name="connsiteX68" fmla="*/ 310035 w 1059772"/>
                      <a:gd name="connsiteY68" fmla="*/ 1114410 h 1319003"/>
                      <a:gd name="connsiteX69" fmla="*/ 312317 w 1059772"/>
                      <a:gd name="connsiteY69" fmla="*/ 1117583 h 1319003"/>
                      <a:gd name="connsiteX70" fmla="*/ 323049 w 1059772"/>
                      <a:gd name="connsiteY70" fmla="*/ 1148551 h 1319003"/>
                      <a:gd name="connsiteX71" fmla="*/ 255745 w 1059772"/>
                      <a:gd name="connsiteY71" fmla="*/ 1241597 h 1319003"/>
                      <a:gd name="connsiteX72" fmla="*/ 231749 w 1059772"/>
                      <a:gd name="connsiteY72" fmla="*/ 1241256 h 13190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</a:cxnLst>
                    <a:rect l="l" t="t" r="r" b="b"/>
                    <a:pathLst>
                      <a:path w="1059772" h="1319003">
                        <a:moveTo>
                          <a:pt x="231749" y="1241256"/>
                        </a:moveTo>
                        <a:cubicBezTo>
                          <a:pt x="208484" y="1237247"/>
                          <a:pt x="188026" y="1222712"/>
                          <a:pt x="175907" y="1201964"/>
                        </a:cubicBezTo>
                        <a:lnTo>
                          <a:pt x="173033" y="1195732"/>
                        </a:lnTo>
                        <a:lnTo>
                          <a:pt x="151573" y="1156319"/>
                        </a:lnTo>
                        <a:cubicBezTo>
                          <a:pt x="101419" y="1055840"/>
                          <a:pt x="76186" y="946677"/>
                          <a:pt x="75653" y="837558"/>
                        </a:cubicBezTo>
                        <a:lnTo>
                          <a:pt x="76737" y="798091"/>
                        </a:lnTo>
                        <a:lnTo>
                          <a:pt x="64179" y="772999"/>
                        </a:lnTo>
                        <a:cubicBezTo>
                          <a:pt x="48671" y="738517"/>
                          <a:pt x="35345" y="701305"/>
                          <a:pt x="24807" y="661975"/>
                        </a:cubicBezTo>
                        <a:cubicBezTo>
                          <a:pt x="-9683" y="533258"/>
                          <a:pt x="-6970" y="409265"/>
                          <a:pt x="25270" y="319176"/>
                        </a:cubicBezTo>
                        <a:lnTo>
                          <a:pt x="34629" y="296444"/>
                        </a:lnTo>
                        <a:lnTo>
                          <a:pt x="13495" y="192959"/>
                        </a:lnTo>
                        <a:lnTo>
                          <a:pt x="33874" y="163967"/>
                        </a:lnTo>
                        <a:cubicBezTo>
                          <a:pt x="67046" y="121396"/>
                          <a:pt x="104118" y="82429"/>
                          <a:pt x="144406" y="47459"/>
                        </a:cubicBezTo>
                        <a:lnTo>
                          <a:pt x="211003" y="0"/>
                        </a:lnTo>
                        <a:lnTo>
                          <a:pt x="418001" y="0"/>
                        </a:lnTo>
                        <a:lnTo>
                          <a:pt x="377203" y="199776"/>
                        </a:lnTo>
                        <a:lnTo>
                          <a:pt x="391936" y="201350"/>
                        </a:lnTo>
                        <a:cubicBezTo>
                          <a:pt x="448424" y="210064"/>
                          <a:pt x="504719" y="232034"/>
                          <a:pt x="557350" y="265044"/>
                        </a:cubicBezTo>
                        <a:lnTo>
                          <a:pt x="560026" y="266860"/>
                        </a:lnTo>
                        <a:lnTo>
                          <a:pt x="562800" y="266131"/>
                        </a:lnTo>
                        <a:cubicBezTo>
                          <a:pt x="658635" y="245862"/>
                          <a:pt x="759166" y="248902"/>
                          <a:pt x="855642" y="276724"/>
                        </a:cubicBezTo>
                        <a:lnTo>
                          <a:pt x="855383" y="277624"/>
                        </a:lnTo>
                        <a:lnTo>
                          <a:pt x="865821" y="280552"/>
                        </a:lnTo>
                        <a:cubicBezTo>
                          <a:pt x="872325" y="283093"/>
                          <a:pt x="878671" y="286325"/>
                          <a:pt x="884762" y="290267"/>
                        </a:cubicBezTo>
                        <a:cubicBezTo>
                          <a:pt x="933487" y="321805"/>
                          <a:pt x="947416" y="386877"/>
                          <a:pt x="915874" y="435609"/>
                        </a:cubicBezTo>
                        <a:cubicBezTo>
                          <a:pt x="892217" y="472158"/>
                          <a:pt x="849701" y="489136"/>
                          <a:pt x="809366" y="482036"/>
                        </a:cubicBezTo>
                        <a:lnTo>
                          <a:pt x="797403" y="478681"/>
                        </a:lnTo>
                        <a:lnTo>
                          <a:pt x="797313" y="478990"/>
                        </a:lnTo>
                        <a:cubicBezTo>
                          <a:pt x="711039" y="454110"/>
                          <a:pt x="619792" y="459623"/>
                          <a:pt x="538290" y="493051"/>
                        </a:cubicBezTo>
                        <a:lnTo>
                          <a:pt x="520853" y="501373"/>
                        </a:lnTo>
                        <a:lnTo>
                          <a:pt x="532491" y="524655"/>
                        </a:lnTo>
                        <a:cubicBezTo>
                          <a:pt x="609196" y="663938"/>
                          <a:pt x="757783" y="750586"/>
                          <a:pt x="918445" y="747102"/>
                        </a:cubicBezTo>
                        <a:lnTo>
                          <a:pt x="952321" y="744915"/>
                        </a:lnTo>
                        <a:lnTo>
                          <a:pt x="957900" y="743711"/>
                        </a:lnTo>
                        <a:cubicBezTo>
                          <a:pt x="963871" y="743016"/>
                          <a:pt x="970005" y="742891"/>
                          <a:pt x="976238" y="743391"/>
                        </a:cubicBezTo>
                        <a:cubicBezTo>
                          <a:pt x="1026098" y="747390"/>
                          <a:pt x="1063374" y="789841"/>
                          <a:pt x="1059495" y="838207"/>
                        </a:cubicBezTo>
                        <a:cubicBezTo>
                          <a:pt x="1056100" y="880528"/>
                          <a:pt x="1022322" y="913355"/>
                          <a:pt x="980528" y="918221"/>
                        </a:cubicBezTo>
                        <a:lnTo>
                          <a:pt x="974021" y="918335"/>
                        </a:lnTo>
                        <a:lnTo>
                          <a:pt x="974030" y="918421"/>
                        </a:lnTo>
                        <a:cubicBezTo>
                          <a:pt x="956660" y="920289"/>
                          <a:pt x="939350" y="921398"/>
                          <a:pt x="922140" y="921771"/>
                        </a:cubicBezTo>
                        <a:cubicBezTo>
                          <a:pt x="904929" y="922145"/>
                          <a:pt x="887817" y="921782"/>
                          <a:pt x="870840" y="920707"/>
                        </a:cubicBezTo>
                        <a:cubicBezTo>
                          <a:pt x="781714" y="915065"/>
                          <a:pt x="696329" y="889790"/>
                          <a:pt x="620068" y="848255"/>
                        </a:cubicBezTo>
                        <a:lnTo>
                          <a:pt x="589927" y="829677"/>
                        </a:lnTo>
                        <a:lnTo>
                          <a:pt x="616709" y="854870"/>
                        </a:lnTo>
                        <a:cubicBezTo>
                          <a:pt x="691447" y="919783"/>
                          <a:pt x="784576" y="964217"/>
                          <a:pt x="887630" y="979551"/>
                        </a:cubicBezTo>
                        <a:lnTo>
                          <a:pt x="887524" y="980266"/>
                        </a:lnTo>
                        <a:lnTo>
                          <a:pt x="901527" y="981631"/>
                        </a:lnTo>
                        <a:cubicBezTo>
                          <a:pt x="946227" y="990479"/>
                          <a:pt x="979852" y="1028735"/>
                          <a:pt x="979852" y="1074589"/>
                        </a:cubicBezTo>
                        <a:cubicBezTo>
                          <a:pt x="979852" y="1126992"/>
                          <a:pt x="935934" y="1169473"/>
                          <a:pt x="881757" y="1169473"/>
                        </a:cubicBezTo>
                        <a:cubicBezTo>
                          <a:pt x="874986" y="1169473"/>
                          <a:pt x="868374" y="1168809"/>
                          <a:pt x="861988" y="1167546"/>
                        </a:cubicBezTo>
                        <a:lnTo>
                          <a:pt x="857645" y="1166242"/>
                        </a:lnTo>
                        <a:lnTo>
                          <a:pt x="800804" y="1155368"/>
                        </a:lnTo>
                        <a:cubicBezTo>
                          <a:pt x="664639" y="1123421"/>
                          <a:pt x="543696" y="1053375"/>
                          <a:pt x="449600" y="957070"/>
                        </a:cubicBezTo>
                        <a:lnTo>
                          <a:pt x="432966" y="938380"/>
                        </a:lnTo>
                        <a:lnTo>
                          <a:pt x="442381" y="953343"/>
                        </a:lnTo>
                        <a:cubicBezTo>
                          <a:pt x="490764" y="1023942"/>
                          <a:pt x="556024" y="1083552"/>
                          <a:pt x="634655" y="1125537"/>
                        </a:cubicBezTo>
                        <a:lnTo>
                          <a:pt x="671306" y="1143091"/>
                        </a:lnTo>
                        <a:lnTo>
                          <a:pt x="680029" y="1145898"/>
                        </a:lnTo>
                        <a:cubicBezTo>
                          <a:pt x="711223" y="1159575"/>
                          <a:pt x="733112" y="1191593"/>
                          <a:pt x="733112" y="1228910"/>
                        </a:cubicBezTo>
                        <a:cubicBezTo>
                          <a:pt x="733112" y="1278667"/>
                          <a:pt x="694199" y="1319003"/>
                          <a:pt x="646199" y="1319003"/>
                        </a:cubicBezTo>
                        <a:cubicBezTo>
                          <a:pt x="634198" y="1319003"/>
                          <a:pt x="622766" y="1316482"/>
                          <a:pt x="612368" y="1311923"/>
                        </a:cubicBezTo>
                        <a:lnTo>
                          <a:pt x="608168" y="1309560"/>
                        </a:lnTo>
                        <a:lnTo>
                          <a:pt x="550918" y="1282139"/>
                        </a:lnTo>
                        <a:cubicBezTo>
                          <a:pt x="433604" y="1219500"/>
                          <a:pt x="338735" y="1127280"/>
                          <a:pt x="272929" y="1018008"/>
                        </a:cubicBezTo>
                        <a:lnTo>
                          <a:pt x="263877" y="1001363"/>
                        </a:lnTo>
                        <a:lnTo>
                          <a:pt x="260179" y="999627"/>
                        </a:lnTo>
                        <a:lnTo>
                          <a:pt x="265380" y="1016581"/>
                        </a:lnTo>
                        <a:cubicBezTo>
                          <a:pt x="273381" y="1039901"/>
                          <a:pt x="282963" y="1062828"/>
                          <a:pt x="294131" y="1085202"/>
                        </a:cubicBezTo>
                        <a:lnTo>
                          <a:pt x="310035" y="1114410"/>
                        </a:lnTo>
                        <a:lnTo>
                          <a:pt x="312317" y="1117583"/>
                        </a:lnTo>
                        <a:cubicBezTo>
                          <a:pt x="317704" y="1126805"/>
                          <a:pt x="321443" y="1137254"/>
                          <a:pt x="323049" y="1148551"/>
                        </a:cubicBezTo>
                        <a:cubicBezTo>
                          <a:pt x="329474" y="1193742"/>
                          <a:pt x="299341" y="1235399"/>
                          <a:pt x="255745" y="1241597"/>
                        </a:cubicBezTo>
                        <a:cubicBezTo>
                          <a:pt x="247571" y="1242759"/>
                          <a:pt x="239504" y="1242593"/>
                          <a:pt x="231749" y="1241256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BEF1C57B-FA93-4B5A-B308-5C49DE6329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0087" y="5305543"/>
                    <a:ext cx="703263" cy="345926"/>
                  </a:xfrm>
                  <a:custGeom>
                    <a:avLst/>
                    <a:gdLst>
                      <a:gd name="connsiteX0" fmla="*/ 21898 w 542925"/>
                      <a:gd name="connsiteY0" fmla="*/ 0 h 433452"/>
                      <a:gd name="connsiteX1" fmla="*/ 521027 w 542925"/>
                      <a:gd name="connsiteY1" fmla="*/ 0 h 433452"/>
                      <a:gd name="connsiteX2" fmla="*/ 542925 w 542925"/>
                      <a:gd name="connsiteY2" fmla="*/ 433452 h 433452"/>
                      <a:gd name="connsiteX3" fmla="*/ 300995 w 542925"/>
                      <a:gd name="connsiteY3" fmla="*/ 433452 h 433452"/>
                      <a:gd name="connsiteX4" fmla="*/ 271463 w 542925"/>
                      <a:gd name="connsiteY4" fmla="*/ 268893 h 433452"/>
                      <a:gd name="connsiteX5" fmla="*/ 241931 w 542925"/>
                      <a:gd name="connsiteY5" fmla="*/ 433452 h 433452"/>
                      <a:gd name="connsiteX6" fmla="*/ 0 w 542925"/>
                      <a:gd name="connsiteY6" fmla="*/ 433452 h 433452"/>
                      <a:gd name="connsiteX0" fmla="*/ 190557 w 711584"/>
                      <a:gd name="connsiteY0" fmla="*/ 0 h 433452"/>
                      <a:gd name="connsiteX1" fmla="*/ 689686 w 711584"/>
                      <a:gd name="connsiteY1" fmla="*/ 0 h 433452"/>
                      <a:gd name="connsiteX2" fmla="*/ 711584 w 711584"/>
                      <a:gd name="connsiteY2" fmla="*/ 433452 h 433452"/>
                      <a:gd name="connsiteX3" fmla="*/ 469654 w 711584"/>
                      <a:gd name="connsiteY3" fmla="*/ 433452 h 433452"/>
                      <a:gd name="connsiteX4" fmla="*/ 440122 w 711584"/>
                      <a:gd name="connsiteY4" fmla="*/ 268893 h 433452"/>
                      <a:gd name="connsiteX5" fmla="*/ 410590 w 711584"/>
                      <a:gd name="connsiteY5" fmla="*/ 433452 h 433452"/>
                      <a:gd name="connsiteX6" fmla="*/ 0 w 711584"/>
                      <a:gd name="connsiteY6" fmla="*/ 218622 h 433452"/>
                      <a:gd name="connsiteX7" fmla="*/ 190557 w 711584"/>
                      <a:gd name="connsiteY7" fmla="*/ 0 h 433452"/>
                      <a:gd name="connsiteX0" fmla="*/ 190557 w 711584"/>
                      <a:gd name="connsiteY0" fmla="*/ 0 h 433452"/>
                      <a:gd name="connsiteX1" fmla="*/ 689686 w 711584"/>
                      <a:gd name="connsiteY1" fmla="*/ 0 h 433452"/>
                      <a:gd name="connsiteX2" fmla="*/ 711584 w 711584"/>
                      <a:gd name="connsiteY2" fmla="*/ 433452 h 433452"/>
                      <a:gd name="connsiteX3" fmla="*/ 469654 w 711584"/>
                      <a:gd name="connsiteY3" fmla="*/ 433452 h 433452"/>
                      <a:gd name="connsiteX4" fmla="*/ 440122 w 711584"/>
                      <a:gd name="connsiteY4" fmla="*/ 268893 h 433452"/>
                      <a:gd name="connsiteX5" fmla="*/ 410590 w 711584"/>
                      <a:gd name="connsiteY5" fmla="*/ 433452 h 433452"/>
                      <a:gd name="connsiteX6" fmla="*/ 0 w 711584"/>
                      <a:gd name="connsiteY6" fmla="*/ 218622 h 433452"/>
                      <a:gd name="connsiteX7" fmla="*/ 190557 w 711584"/>
                      <a:gd name="connsiteY7" fmla="*/ 0 h 433452"/>
                      <a:gd name="connsiteX0" fmla="*/ 190557 w 711584"/>
                      <a:gd name="connsiteY0" fmla="*/ 0 h 433452"/>
                      <a:gd name="connsiteX1" fmla="*/ 689686 w 711584"/>
                      <a:gd name="connsiteY1" fmla="*/ 0 h 433452"/>
                      <a:gd name="connsiteX2" fmla="*/ 711584 w 711584"/>
                      <a:gd name="connsiteY2" fmla="*/ 433452 h 433452"/>
                      <a:gd name="connsiteX3" fmla="*/ 469654 w 711584"/>
                      <a:gd name="connsiteY3" fmla="*/ 433452 h 433452"/>
                      <a:gd name="connsiteX4" fmla="*/ 440122 w 711584"/>
                      <a:gd name="connsiteY4" fmla="*/ 268893 h 433452"/>
                      <a:gd name="connsiteX5" fmla="*/ 198561 w 711584"/>
                      <a:gd name="connsiteY5" fmla="*/ 382727 h 433452"/>
                      <a:gd name="connsiteX6" fmla="*/ 0 w 711584"/>
                      <a:gd name="connsiteY6" fmla="*/ 218622 h 433452"/>
                      <a:gd name="connsiteX7" fmla="*/ 190557 w 711584"/>
                      <a:gd name="connsiteY7" fmla="*/ 0 h 43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11584" h="433452">
                        <a:moveTo>
                          <a:pt x="190557" y="0"/>
                        </a:moveTo>
                        <a:lnTo>
                          <a:pt x="689686" y="0"/>
                        </a:lnTo>
                        <a:lnTo>
                          <a:pt x="711584" y="433452"/>
                        </a:lnTo>
                        <a:lnTo>
                          <a:pt x="469654" y="433452"/>
                        </a:lnTo>
                        <a:lnTo>
                          <a:pt x="440122" y="268893"/>
                        </a:lnTo>
                        <a:lnTo>
                          <a:pt x="198561" y="382727"/>
                        </a:lnTo>
                        <a:lnTo>
                          <a:pt x="0" y="218622"/>
                        </a:lnTo>
                        <a:lnTo>
                          <a:pt x="190557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61797F82-C79E-495C-AEEE-D8ED427A4B3F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878068" y="3566762"/>
                    <a:ext cx="1025731" cy="1208917"/>
                  </a:xfrm>
                  <a:custGeom>
                    <a:avLst/>
                    <a:gdLst>
                      <a:gd name="connsiteX0" fmla="*/ 852 w 1025731"/>
                      <a:gd name="connsiteY0" fmla="*/ 961919 h 1208917"/>
                      <a:gd name="connsiteX1" fmla="*/ 10164 w 1025731"/>
                      <a:gd name="connsiteY1" fmla="*/ 863727 h 1208917"/>
                      <a:gd name="connsiteX2" fmla="*/ 27297 w 1025731"/>
                      <a:gd name="connsiteY2" fmla="*/ 816186 h 1208917"/>
                      <a:gd name="connsiteX3" fmla="*/ 37290 w 1025731"/>
                      <a:gd name="connsiteY3" fmla="*/ 798561 h 1208917"/>
                      <a:gd name="connsiteX4" fmla="*/ 18577 w 1025731"/>
                      <a:gd name="connsiteY4" fmla="*/ 735892 h 1208917"/>
                      <a:gd name="connsiteX5" fmla="*/ 10463 w 1025731"/>
                      <a:gd name="connsiteY5" fmla="*/ 652700 h 1208917"/>
                      <a:gd name="connsiteX6" fmla="*/ 425278 w 1025731"/>
                      <a:gd name="connsiteY6" fmla="*/ 192282 h 1208917"/>
                      <a:gd name="connsiteX7" fmla="*/ 450984 w 1025731"/>
                      <a:gd name="connsiteY7" fmla="*/ 189938 h 1208917"/>
                      <a:gd name="connsiteX8" fmla="*/ 472644 w 1025731"/>
                      <a:gd name="connsiteY8" fmla="*/ 181673 h 1208917"/>
                      <a:gd name="connsiteX9" fmla="*/ 719401 w 1025731"/>
                      <a:gd name="connsiteY9" fmla="*/ 0 h 1208917"/>
                      <a:gd name="connsiteX10" fmla="*/ 849519 w 1025731"/>
                      <a:gd name="connsiteY10" fmla="*/ 187388 h 1208917"/>
                      <a:gd name="connsiteX11" fmla="*/ 844058 w 1025731"/>
                      <a:gd name="connsiteY11" fmla="*/ 195501 h 1208917"/>
                      <a:gd name="connsiteX12" fmla="*/ 851714 w 1025731"/>
                      <a:gd name="connsiteY12" fmla="*/ 193371 h 1208917"/>
                      <a:gd name="connsiteX13" fmla="*/ 948261 w 1025731"/>
                      <a:gd name="connsiteY13" fmla="*/ 158587 h 1208917"/>
                      <a:gd name="connsiteX14" fmla="*/ 938663 w 1025731"/>
                      <a:gd name="connsiteY14" fmla="*/ 280494 h 1208917"/>
                      <a:gd name="connsiteX15" fmla="*/ 910456 w 1025731"/>
                      <a:gd name="connsiteY15" fmla="*/ 307717 h 1208917"/>
                      <a:gd name="connsiteX16" fmla="*/ 1025731 w 1025731"/>
                      <a:gd name="connsiteY16" fmla="*/ 286645 h 1208917"/>
                      <a:gd name="connsiteX17" fmla="*/ 647365 w 1025731"/>
                      <a:gd name="connsiteY17" fmla="*/ 491055 h 1208917"/>
                      <a:gd name="connsiteX18" fmla="*/ 576052 w 1025731"/>
                      <a:gd name="connsiteY18" fmla="*/ 494221 h 1208917"/>
                      <a:gd name="connsiteX19" fmla="*/ 572799 w 1025731"/>
                      <a:gd name="connsiteY19" fmla="*/ 460202 h 1208917"/>
                      <a:gd name="connsiteX20" fmla="*/ 350790 w 1025731"/>
                      <a:gd name="connsiteY20" fmla="*/ 901708 h 1208917"/>
                      <a:gd name="connsiteX21" fmla="*/ 458414 w 1025731"/>
                      <a:gd name="connsiteY21" fmla="*/ 1086460 h 1208917"/>
                      <a:gd name="connsiteX22" fmla="*/ 500246 w 1025731"/>
                      <a:gd name="connsiteY22" fmla="*/ 1119955 h 1208917"/>
                      <a:gd name="connsiteX23" fmla="*/ 425278 w 1025731"/>
                      <a:gd name="connsiteY23" fmla="*/ 1113118 h 1208917"/>
                      <a:gd name="connsiteX24" fmla="*/ 339486 w 1025731"/>
                      <a:gd name="connsiteY24" fmla="*/ 1090068 h 1208917"/>
                      <a:gd name="connsiteX25" fmla="*/ 290096 w 1025731"/>
                      <a:gd name="connsiteY25" fmla="*/ 1067882 h 1208917"/>
                      <a:gd name="connsiteX26" fmla="*/ 293803 w 1025731"/>
                      <a:gd name="connsiteY26" fmla="*/ 1077378 h 1208917"/>
                      <a:gd name="connsiteX27" fmla="*/ 391195 w 1025731"/>
                      <a:gd name="connsiteY27" fmla="*/ 1207476 h 1208917"/>
                      <a:gd name="connsiteX28" fmla="*/ 133862 w 1025731"/>
                      <a:gd name="connsiteY28" fmla="*/ 1047777 h 1208917"/>
                      <a:gd name="connsiteX29" fmla="*/ 114280 w 1025731"/>
                      <a:gd name="connsiteY29" fmla="*/ 997111 h 1208917"/>
                      <a:gd name="connsiteX30" fmla="*/ 116948 w 1025731"/>
                      <a:gd name="connsiteY30" fmla="*/ 1065372 h 1208917"/>
                      <a:gd name="connsiteX31" fmla="*/ 147308 w 1025731"/>
                      <a:gd name="connsiteY31" fmla="*/ 1159147 h 1208917"/>
                      <a:gd name="connsiteX32" fmla="*/ 852 w 1025731"/>
                      <a:gd name="connsiteY32" fmla="*/ 961919 h 12089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025731" h="1208917">
                        <a:moveTo>
                          <a:pt x="852" y="961919"/>
                        </a:moveTo>
                        <a:cubicBezTo>
                          <a:pt x="-1624" y="930309"/>
                          <a:pt x="1235" y="897050"/>
                          <a:pt x="10164" y="863727"/>
                        </a:cubicBezTo>
                        <a:cubicBezTo>
                          <a:pt x="14629" y="847066"/>
                          <a:pt x="20399" y="831177"/>
                          <a:pt x="27297" y="816186"/>
                        </a:cubicBezTo>
                        <a:lnTo>
                          <a:pt x="37290" y="798561"/>
                        </a:lnTo>
                        <a:lnTo>
                          <a:pt x="18577" y="735892"/>
                        </a:lnTo>
                        <a:cubicBezTo>
                          <a:pt x="13246" y="708890"/>
                          <a:pt x="10463" y="681089"/>
                          <a:pt x="10463" y="652700"/>
                        </a:cubicBezTo>
                        <a:cubicBezTo>
                          <a:pt x="10463" y="425590"/>
                          <a:pt x="188544" y="236105"/>
                          <a:pt x="425278" y="192282"/>
                        </a:cubicBezTo>
                        <a:lnTo>
                          <a:pt x="450984" y="189938"/>
                        </a:lnTo>
                        <a:lnTo>
                          <a:pt x="472644" y="181673"/>
                        </a:lnTo>
                        <a:cubicBezTo>
                          <a:pt x="585105" y="131406"/>
                          <a:pt x="670622" y="69411"/>
                          <a:pt x="719401" y="0"/>
                        </a:cubicBezTo>
                        <a:cubicBezTo>
                          <a:pt x="835062" y="50927"/>
                          <a:pt x="878434" y="121629"/>
                          <a:pt x="849519" y="187388"/>
                        </a:cubicBezTo>
                        <a:lnTo>
                          <a:pt x="844058" y="195501"/>
                        </a:lnTo>
                        <a:lnTo>
                          <a:pt x="851714" y="193371"/>
                        </a:lnTo>
                        <a:cubicBezTo>
                          <a:pt x="885260" y="182730"/>
                          <a:pt x="917515" y="171127"/>
                          <a:pt x="948261" y="158587"/>
                        </a:cubicBezTo>
                        <a:cubicBezTo>
                          <a:pt x="973662" y="200329"/>
                          <a:pt x="968442" y="242505"/>
                          <a:pt x="938663" y="280494"/>
                        </a:cubicBezTo>
                        <a:lnTo>
                          <a:pt x="910456" y="307717"/>
                        </a:lnTo>
                        <a:lnTo>
                          <a:pt x="1025731" y="286645"/>
                        </a:lnTo>
                        <a:cubicBezTo>
                          <a:pt x="1025731" y="387473"/>
                          <a:pt x="863298" y="471599"/>
                          <a:pt x="647365" y="491055"/>
                        </a:cubicBezTo>
                        <a:lnTo>
                          <a:pt x="576052" y="494221"/>
                        </a:lnTo>
                        <a:lnTo>
                          <a:pt x="572799" y="460202"/>
                        </a:lnTo>
                        <a:cubicBezTo>
                          <a:pt x="397442" y="507189"/>
                          <a:pt x="298044" y="704858"/>
                          <a:pt x="350790" y="901708"/>
                        </a:cubicBezTo>
                        <a:cubicBezTo>
                          <a:pt x="370570" y="975526"/>
                          <a:pt x="408936" y="1038747"/>
                          <a:pt x="458414" y="1086460"/>
                        </a:cubicBezTo>
                        <a:lnTo>
                          <a:pt x="500246" y="1119955"/>
                        </a:lnTo>
                        <a:lnTo>
                          <a:pt x="425278" y="1113118"/>
                        </a:lnTo>
                        <a:cubicBezTo>
                          <a:pt x="395686" y="1107640"/>
                          <a:pt x="367011" y="1099887"/>
                          <a:pt x="339486" y="1090068"/>
                        </a:cubicBezTo>
                        <a:lnTo>
                          <a:pt x="290096" y="1067882"/>
                        </a:lnTo>
                        <a:lnTo>
                          <a:pt x="293803" y="1077378"/>
                        </a:lnTo>
                        <a:cubicBezTo>
                          <a:pt x="318525" y="1127301"/>
                          <a:pt x="351501" y="1171701"/>
                          <a:pt x="391195" y="1207476"/>
                        </a:cubicBezTo>
                        <a:cubicBezTo>
                          <a:pt x="285205" y="1219702"/>
                          <a:pt x="185376" y="1153127"/>
                          <a:pt x="133862" y="1047777"/>
                        </a:cubicBezTo>
                        <a:lnTo>
                          <a:pt x="114280" y="997111"/>
                        </a:lnTo>
                        <a:lnTo>
                          <a:pt x="116948" y="1065372"/>
                        </a:lnTo>
                        <a:cubicBezTo>
                          <a:pt x="122705" y="1098375"/>
                          <a:pt x="132858" y="1130027"/>
                          <a:pt x="147308" y="1159147"/>
                        </a:cubicBezTo>
                        <a:cubicBezTo>
                          <a:pt x="63715" y="1136748"/>
                          <a:pt x="8278" y="1056750"/>
                          <a:pt x="852" y="961919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" name="フリーフォーム: 図形 59">
                    <a:extLst>
                      <a:ext uri="{FF2B5EF4-FFF2-40B4-BE49-F238E27FC236}">
                        <a16:creationId xmlns:a16="http://schemas.microsoft.com/office/drawing/2014/main" id="{4D56ACBE-CBA5-4473-8FEF-11F1106E09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1527" y="4190676"/>
                    <a:ext cx="185854" cy="281538"/>
                  </a:xfrm>
                  <a:custGeom>
                    <a:avLst/>
                    <a:gdLst>
                      <a:gd name="connsiteX0" fmla="*/ 65683 w 185854"/>
                      <a:gd name="connsiteY0" fmla="*/ 0 h 281538"/>
                      <a:gd name="connsiteX1" fmla="*/ 185854 w 185854"/>
                      <a:gd name="connsiteY1" fmla="*/ 140769 h 281538"/>
                      <a:gd name="connsiteX2" fmla="*/ 65683 w 185854"/>
                      <a:gd name="connsiteY2" fmla="*/ 281538 h 281538"/>
                      <a:gd name="connsiteX3" fmla="*/ 29956 w 185854"/>
                      <a:gd name="connsiteY3" fmla="*/ 273089 h 281538"/>
                      <a:gd name="connsiteX4" fmla="*/ 16397 w 185854"/>
                      <a:gd name="connsiteY4" fmla="*/ 216354 h 281538"/>
                      <a:gd name="connsiteX5" fmla="*/ 0 w 185854"/>
                      <a:gd name="connsiteY5" fmla="*/ 31903 h 281538"/>
                      <a:gd name="connsiteX6" fmla="*/ 489 w 185854"/>
                      <a:gd name="connsiteY6" fmla="*/ 25608 h 281538"/>
                      <a:gd name="connsiteX7" fmla="*/ 18907 w 185854"/>
                      <a:gd name="connsiteY7" fmla="*/ 11062 h 281538"/>
                      <a:gd name="connsiteX8" fmla="*/ 65683 w 185854"/>
                      <a:gd name="connsiteY8" fmla="*/ 0 h 281538"/>
                      <a:gd name="connsiteX0" fmla="*/ 16397 w 185854"/>
                      <a:gd name="connsiteY0" fmla="*/ 216354 h 307794"/>
                      <a:gd name="connsiteX1" fmla="*/ 0 w 185854"/>
                      <a:gd name="connsiteY1" fmla="*/ 31903 h 307794"/>
                      <a:gd name="connsiteX2" fmla="*/ 489 w 185854"/>
                      <a:gd name="connsiteY2" fmla="*/ 25608 h 307794"/>
                      <a:gd name="connsiteX3" fmla="*/ 18907 w 185854"/>
                      <a:gd name="connsiteY3" fmla="*/ 11062 h 307794"/>
                      <a:gd name="connsiteX4" fmla="*/ 65683 w 185854"/>
                      <a:gd name="connsiteY4" fmla="*/ 0 h 307794"/>
                      <a:gd name="connsiteX5" fmla="*/ 185854 w 185854"/>
                      <a:gd name="connsiteY5" fmla="*/ 140769 h 307794"/>
                      <a:gd name="connsiteX6" fmla="*/ 65683 w 185854"/>
                      <a:gd name="connsiteY6" fmla="*/ 281538 h 307794"/>
                      <a:gd name="connsiteX7" fmla="*/ 29956 w 185854"/>
                      <a:gd name="connsiteY7" fmla="*/ 273089 h 307794"/>
                      <a:gd name="connsiteX8" fmla="*/ 107837 w 185854"/>
                      <a:gd name="connsiteY8" fmla="*/ 307794 h 307794"/>
                      <a:gd name="connsiteX0" fmla="*/ 16397 w 185854"/>
                      <a:gd name="connsiteY0" fmla="*/ 216354 h 281538"/>
                      <a:gd name="connsiteX1" fmla="*/ 0 w 185854"/>
                      <a:gd name="connsiteY1" fmla="*/ 31903 h 281538"/>
                      <a:gd name="connsiteX2" fmla="*/ 489 w 185854"/>
                      <a:gd name="connsiteY2" fmla="*/ 25608 h 281538"/>
                      <a:gd name="connsiteX3" fmla="*/ 18907 w 185854"/>
                      <a:gd name="connsiteY3" fmla="*/ 11062 h 281538"/>
                      <a:gd name="connsiteX4" fmla="*/ 65683 w 185854"/>
                      <a:gd name="connsiteY4" fmla="*/ 0 h 281538"/>
                      <a:gd name="connsiteX5" fmla="*/ 185854 w 185854"/>
                      <a:gd name="connsiteY5" fmla="*/ 140769 h 281538"/>
                      <a:gd name="connsiteX6" fmla="*/ 65683 w 185854"/>
                      <a:gd name="connsiteY6" fmla="*/ 281538 h 281538"/>
                      <a:gd name="connsiteX7" fmla="*/ 29956 w 185854"/>
                      <a:gd name="connsiteY7" fmla="*/ 273089 h 281538"/>
                      <a:gd name="connsiteX0" fmla="*/ 0 w 185854"/>
                      <a:gd name="connsiteY0" fmla="*/ 31903 h 281538"/>
                      <a:gd name="connsiteX1" fmla="*/ 489 w 185854"/>
                      <a:gd name="connsiteY1" fmla="*/ 25608 h 281538"/>
                      <a:gd name="connsiteX2" fmla="*/ 18907 w 185854"/>
                      <a:gd name="connsiteY2" fmla="*/ 11062 h 281538"/>
                      <a:gd name="connsiteX3" fmla="*/ 65683 w 185854"/>
                      <a:gd name="connsiteY3" fmla="*/ 0 h 281538"/>
                      <a:gd name="connsiteX4" fmla="*/ 185854 w 185854"/>
                      <a:gd name="connsiteY4" fmla="*/ 140769 h 281538"/>
                      <a:gd name="connsiteX5" fmla="*/ 65683 w 185854"/>
                      <a:gd name="connsiteY5" fmla="*/ 281538 h 281538"/>
                      <a:gd name="connsiteX6" fmla="*/ 29956 w 185854"/>
                      <a:gd name="connsiteY6" fmla="*/ 273089 h 2815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5854" h="281538">
                        <a:moveTo>
                          <a:pt x="0" y="31903"/>
                        </a:moveTo>
                        <a:lnTo>
                          <a:pt x="489" y="25608"/>
                        </a:lnTo>
                        <a:lnTo>
                          <a:pt x="18907" y="11062"/>
                        </a:lnTo>
                        <a:cubicBezTo>
                          <a:pt x="33284" y="3939"/>
                          <a:pt x="49091" y="0"/>
                          <a:pt x="65683" y="0"/>
                        </a:cubicBezTo>
                        <a:cubicBezTo>
                          <a:pt x="132052" y="0"/>
                          <a:pt x="185854" y="63024"/>
                          <a:pt x="185854" y="140769"/>
                        </a:cubicBezTo>
                        <a:cubicBezTo>
                          <a:pt x="185854" y="218514"/>
                          <a:pt x="132052" y="281538"/>
                          <a:pt x="65683" y="281538"/>
                        </a:cubicBezTo>
                        <a:lnTo>
                          <a:pt x="29956" y="273089"/>
                        </a:lnTo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" name="フリーフォーム: 図形 60">
                    <a:extLst>
                      <a:ext uri="{FF2B5EF4-FFF2-40B4-BE49-F238E27FC236}">
                        <a16:creationId xmlns:a16="http://schemas.microsoft.com/office/drawing/2014/main" id="{983CA627-A918-4F7F-ACB5-FBC253A3C7B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410921" y="4045641"/>
                    <a:ext cx="143533" cy="350618"/>
                  </a:xfrm>
                  <a:custGeom>
                    <a:avLst/>
                    <a:gdLst>
                      <a:gd name="connsiteX0" fmla="*/ 99905 w 110209"/>
                      <a:gd name="connsiteY0" fmla="*/ 400213 h 400213"/>
                      <a:gd name="connsiteX1" fmla="*/ 22774 w 110209"/>
                      <a:gd name="connsiteY1" fmla="*/ 400213 h 400213"/>
                      <a:gd name="connsiteX2" fmla="*/ 8661 w 110209"/>
                      <a:gd name="connsiteY2" fmla="*/ 352077 h 400213"/>
                      <a:gd name="connsiteX3" fmla="*/ 0 w 110209"/>
                      <a:gd name="connsiteY3" fmla="*/ 253430 h 400213"/>
                      <a:gd name="connsiteX4" fmla="*/ 110209 w 110209"/>
                      <a:gd name="connsiteY4" fmla="*/ 0 h 400213"/>
                      <a:gd name="connsiteX5" fmla="*/ 98065 w 110209"/>
                      <a:gd name="connsiteY5" fmla="*/ 381171 h 400213"/>
                      <a:gd name="connsiteX0" fmla="*/ 22774 w 114214"/>
                      <a:gd name="connsiteY0" fmla="*/ 400213 h 491653"/>
                      <a:gd name="connsiteX1" fmla="*/ 8661 w 114214"/>
                      <a:gd name="connsiteY1" fmla="*/ 352077 h 491653"/>
                      <a:gd name="connsiteX2" fmla="*/ 0 w 114214"/>
                      <a:gd name="connsiteY2" fmla="*/ 253430 h 491653"/>
                      <a:gd name="connsiteX3" fmla="*/ 110209 w 114214"/>
                      <a:gd name="connsiteY3" fmla="*/ 0 h 491653"/>
                      <a:gd name="connsiteX4" fmla="*/ 98065 w 114214"/>
                      <a:gd name="connsiteY4" fmla="*/ 381171 h 491653"/>
                      <a:gd name="connsiteX5" fmla="*/ 99905 w 114214"/>
                      <a:gd name="connsiteY5" fmla="*/ 400213 h 491653"/>
                      <a:gd name="connsiteX6" fmla="*/ 114214 w 114214"/>
                      <a:gd name="connsiteY6" fmla="*/ 491653 h 491653"/>
                      <a:gd name="connsiteX0" fmla="*/ 22774 w 110209"/>
                      <a:gd name="connsiteY0" fmla="*/ 400213 h 400213"/>
                      <a:gd name="connsiteX1" fmla="*/ 8661 w 110209"/>
                      <a:gd name="connsiteY1" fmla="*/ 352077 h 400213"/>
                      <a:gd name="connsiteX2" fmla="*/ 0 w 110209"/>
                      <a:gd name="connsiteY2" fmla="*/ 253430 h 400213"/>
                      <a:gd name="connsiteX3" fmla="*/ 110209 w 110209"/>
                      <a:gd name="connsiteY3" fmla="*/ 0 h 400213"/>
                      <a:gd name="connsiteX4" fmla="*/ 98065 w 110209"/>
                      <a:gd name="connsiteY4" fmla="*/ 381171 h 400213"/>
                      <a:gd name="connsiteX5" fmla="*/ 99905 w 110209"/>
                      <a:gd name="connsiteY5" fmla="*/ 400213 h 400213"/>
                      <a:gd name="connsiteX0" fmla="*/ 22774 w 110209"/>
                      <a:gd name="connsiteY0" fmla="*/ 400213 h 400213"/>
                      <a:gd name="connsiteX1" fmla="*/ 8661 w 110209"/>
                      <a:gd name="connsiteY1" fmla="*/ 352077 h 400213"/>
                      <a:gd name="connsiteX2" fmla="*/ 0 w 110209"/>
                      <a:gd name="connsiteY2" fmla="*/ 253430 h 400213"/>
                      <a:gd name="connsiteX3" fmla="*/ 110209 w 110209"/>
                      <a:gd name="connsiteY3" fmla="*/ 0 h 400213"/>
                      <a:gd name="connsiteX4" fmla="*/ 98065 w 110209"/>
                      <a:gd name="connsiteY4" fmla="*/ 381171 h 400213"/>
                      <a:gd name="connsiteX0" fmla="*/ 8661 w 110209"/>
                      <a:gd name="connsiteY0" fmla="*/ 352077 h 381171"/>
                      <a:gd name="connsiteX1" fmla="*/ 0 w 110209"/>
                      <a:gd name="connsiteY1" fmla="*/ 253430 h 381171"/>
                      <a:gd name="connsiteX2" fmla="*/ 110209 w 110209"/>
                      <a:gd name="connsiteY2" fmla="*/ 0 h 381171"/>
                      <a:gd name="connsiteX3" fmla="*/ 98065 w 110209"/>
                      <a:gd name="connsiteY3" fmla="*/ 381171 h 381171"/>
                      <a:gd name="connsiteX0" fmla="*/ 0 w 110209"/>
                      <a:gd name="connsiteY0" fmla="*/ 253430 h 381171"/>
                      <a:gd name="connsiteX1" fmla="*/ 110209 w 110209"/>
                      <a:gd name="connsiteY1" fmla="*/ 0 h 381171"/>
                      <a:gd name="connsiteX2" fmla="*/ 98065 w 110209"/>
                      <a:gd name="connsiteY2" fmla="*/ 381171 h 381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10209" h="381171">
                        <a:moveTo>
                          <a:pt x="0" y="253430"/>
                        </a:moveTo>
                        <a:cubicBezTo>
                          <a:pt x="0" y="113464"/>
                          <a:pt x="49342" y="0"/>
                          <a:pt x="110209" y="0"/>
                        </a:cubicBezTo>
                        <a:cubicBezTo>
                          <a:pt x="94017" y="123981"/>
                          <a:pt x="89970" y="254114"/>
                          <a:pt x="98065" y="381171"/>
                        </a:cubicBezTo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grpSp>
                <p:nvGrpSpPr>
                  <p:cNvPr id="62" name="グループ化 61">
                    <a:extLst>
                      <a:ext uri="{FF2B5EF4-FFF2-40B4-BE49-F238E27FC236}">
                        <a16:creationId xmlns:a16="http://schemas.microsoft.com/office/drawing/2014/main" id="{B86E75CE-E866-46B5-AF9B-39EB994805AE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5004292" y="4204370"/>
                    <a:ext cx="373088" cy="317068"/>
                    <a:chOff x="3271384" y="3848648"/>
                    <a:chExt cx="373088" cy="317068"/>
                  </a:xfrm>
                </p:grpSpPr>
                <p:sp>
                  <p:nvSpPr>
                    <p:cNvPr id="64" name="月 63">
                      <a:extLst>
                        <a:ext uri="{FF2B5EF4-FFF2-40B4-BE49-F238E27FC236}">
                          <a16:creationId xmlns:a16="http://schemas.microsoft.com/office/drawing/2014/main" id="{930418D7-02EE-4E7B-8D6F-4CD0622D8215}"/>
                        </a:ext>
                      </a:extLst>
                    </p:cNvPr>
                    <p:cNvSpPr/>
                    <p:nvPr/>
                  </p:nvSpPr>
                  <p:spPr bwMode="auto">
                    <a:xfrm rot="13500000">
                      <a:off x="3477787" y="3999030"/>
                      <a:ext cx="111124" cy="222247"/>
                    </a:xfrm>
                    <a:prstGeom prst="moon">
                      <a:avLst>
                        <a:gd name="adj" fmla="val 73317"/>
                      </a:avLst>
                    </a:prstGeom>
                    <a:solidFill>
                      <a:srgbClr val="FF0000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5" name="フリーフォーム: 図形 64">
                      <a:extLst>
                        <a:ext uri="{FF2B5EF4-FFF2-40B4-BE49-F238E27FC236}">
                          <a16:creationId xmlns:a16="http://schemas.microsoft.com/office/drawing/2014/main" id="{8A82D60D-0F11-4B64-9ADE-B1EB9B3C5CE6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3271384" y="3848648"/>
                      <a:ext cx="96858" cy="153366"/>
                    </a:xfrm>
                    <a:custGeom>
                      <a:avLst/>
                      <a:gdLst>
                        <a:gd name="connsiteX0" fmla="*/ 96858 w 96858"/>
                        <a:gd name="connsiteY0" fmla="*/ 0 h 153366"/>
                        <a:gd name="connsiteX1" fmla="*/ 96858 w 96858"/>
                        <a:gd name="connsiteY1" fmla="*/ 104937 h 153366"/>
                        <a:gd name="connsiteX2" fmla="*/ 48429 w 96858"/>
                        <a:gd name="connsiteY2" fmla="*/ 153366 h 153366"/>
                        <a:gd name="connsiteX3" fmla="*/ 0 w 96858"/>
                        <a:gd name="connsiteY3" fmla="*/ 104937 h 153366"/>
                        <a:gd name="connsiteX4" fmla="*/ 0 w 96858"/>
                        <a:gd name="connsiteY4" fmla="*/ 25952 h 1533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6858" h="153366">
                          <a:moveTo>
                            <a:pt x="96858" y="0"/>
                          </a:moveTo>
                          <a:lnTo>
                            <a:pt x="96858" y="104937"/>
                          </a:lnTo>
                          <a:cubicBezTo>
                            <a:pt x="96858" y="131684"/>
                            <a:pt x="75176" y="153366"/>
                            <a:pt x="48429" y="153366"/>
                          </a:cubicBezTo>
                          <a:cubicBezTo>
                            <a:pt x="21682" y="153366"/>
                            <a:pt x="0" y="131684"/>
                            <a:pt x="0" y="104937"/>
                          </a:cubicBezTo>
                          <a:lnTo>
                            <a:pt x="0" y="25952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dirty="0"/>
                    </a:p>
                  </p:txBody>
                </p:sp>
              </p:grpSp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121AD1CC-2B90-4938-8322-3A96F28CA9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8093" y="4697543"/>
                    <a:ext cx="1345539" cy="622801"/>
                  </a:xfrm>
                  <a:custGeom>
                    <a:avLst/>
                    <a:gdLst>
                      <a:gd name="connsiteX0" fmla="*/ 96223 w 1345539"/>
                      <a:gd name="connsiteY0" fmla="*/ 0 h 622801"/>
                      <a:gd name="connsiteX1" fmla="*/ 245812 w 1345539"/>
                      <a:gd name="connsiteY1" fmla="*/ 149590 h 622801"/>
                      <a:gd name="connsiteX2" fmla="*/ 487357 w 1345539"/>
                      <a:gd name="connsiteY2" fmla="*/ 84868 h 622801"/>
                      <a:gd name="connsiteX3" fmla="*/ 489551 w 1345539"/>
                      <a:gd name="connsiteY3" fmla="*/ 82092 h 622801"/>
                      <a:gd name="connsiteX4" fmla="*/ 560997 w 1345539"/>
                      <a:gd name="connsiteY4" fmla="*/ 56851 h 622801"/>
                      <a:gd name="connsiteX5" fmla="*/ 582706 w 1345539"/>
                      <a:gd name="connsiteY5" fmla="*/ 56851 h 622801"/>
                      <a:gd name="connsiteX6" fmla="*/ 608548 w 1345539"/>
                      <a:gd name="connsiteY6" fmla="*/ 76910 h 622801"/>
                      <a:gd name="connsiteX7" fmla="*/ 700619 w 1345539"/>
                      <a:gd name="connsiteY7" fmla="*/ 98310 h 622801"/>
                      <a:gd name="connsiteX8" fmla="*/ 792690 w 1345539"/>
                      <a:gd name="connsiteY8" fmla="*/ 76910 h 622801"/>
                      <a:gd name="connsiteX9" fmla="*/ 818532 w 1345539"/>
                      <a:gd name="connsiteY9" fmla="*/ 56851 h 622801"/>
                      <a:gd name="connsiteX10" fmla="*/ 850858 w 1345539"/>
                      <a:gd name="connsiteY10" fmla="*/ 56851 h 622801"/>
                      <a:gd name="connsiteX11" fmla="*/ 882364 w 1345539"/>
                      <a:gd name="connsiteY11" fmla="*/ 62276 h 622801"/>
                      <a:gd name="connsiteX12" fmla="*/ 1156904 w 1345539"/>
                      <a:gd name="connsiteY12" fmla="*/ 62277 h 622801"/>
                      <a:gd name="connsiteX13" fmla="*/ 1168711 w 1345539"/>
                      <a:gd name="connsiteY13" fmla="*/ 64661 h 622801"/>
                      <a:gd name="connsiteX14" fmla="*/ 1179271 w 1345539"/>
                      <a:gd name="connsiteY14" fmla="*/ 65397 h 622801"/>
                      <a:gd name="connsiteX15" fmla="*/ 1220586 w 1345539"/>
                      <a:gd name="connsiteY15" fmla="*/ 97099 h 622801"/>
                      <a:gd name="connsiteX16" fmla="*/ 1345539 w 1345539"/>
                      <a:gd name="connsiteY16" fmla="*/ 313526 h 622801"/>
                      <a:gd name="connsiteX17" fmla="*/ 1227691 w 1345539"/>
                      <a:gd name="connsiteY17" fmla="*/ 381566 h 622801"/>
                      <a:gd name="connsiteX18" fmla="*/ 1121915 w 1345539"/>
                      <a:gd name="connsiteY18" fmla="*/ 198356 h 622801"/>
                      <a:gd name="connsiteX19" fmla="*/ 951898 w 1345539"/>
                      <a:gd name="connsiteY19" fmla="*/ 198356 h 622801"/>
                      <a:gd name="connsiteX20" fmla="*/ 951898 w 1345539"/>
                      <a:gd name="connsiteY20" fmla="*/ 622801 h 622801"/>
                      <a:gd name="connsiteX21" fmla="*/ 459957 w 1345539"/>
                      <a:gd name="connsiteY21" fmla="*/ 622801 h 622801"/>
                      <a:gd name="connsiteX22" fmla="*/ 459957 w 1345539"/>
                      <a:gd name="connsiteY22" fmla="*/ 233090 h 622801"/>
                      <a:gd name="connsiteX23" fmla="*/ 247235 w 1345539"/>
                      <a:gd name="connsiteY23" fmla="*/ 290088 h 622801"/>
                      <a:gd name="connsiteX24" fmla="*/ 235218 w 1345539"/>
                      <a:gd name="connsiteY24" fmla="*/ 290841 h 622801"/>
                      <a:gd name="connsiteX25" fmla="*/ 224823 w 1345539"/>
                      <a:gd name="connsiteY25" fmla="*/ 292864 h 622801"/>
                      <a:gd name="connsiteX26" fmla="*/ 176711 w 1345539"/>
                      <a:gd name="connsiteY26" fmla="*/ 272935 h 622801"/>
                      <a:gd name="connsiteX27" fmla="*/ 0 w 1345539"/>
                      <a:gd name="connsiteY27" fmla="*/ 96223 h 622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1345539" h="622801">
                        <a:moveTo>
                          <a:pt x="96223" y="0"/>
                        </a:moveTo>
                        <a:lnTo>
                          <a:pt x="245812" y="149590"/>
                        </a:lnTo>
                        <a:lnTo>
                          <a:pt x="487357" y="84868"/>
                        </a:lnTo>
                        <a:lnTo>
                          <a:pt x="489551" y="82092"/>
                        </a:lnTo>
                        <a:cubicBezTo>
                          <a:pt x="507836" y="66497"/>
                          <a:pt x="533096" y="56851"/>
                          <a:pt x="560997" y="56851"/>
                        </a:cubicBezTo>
                        <a:lnTo>
                          <a:pt x="582706" y="56851"/>
                        </a:lnTo>
                        <a:lnTo>
                          <a:pt x="608548" y="76910"/>
                        </a:lnTo>
                        <a:cubicBezTo>
                          <a:pt x="636847" y="90691"/>
                          <a:pt x="667960" y="98310"/>
                          <a:pt x="700619" y="98310"/>
                        </a:cubicBezTo>
                        <a:cubicBezTo>
                          <a:pt x="733278" y="98310"/>
                          <a:pt x="764391" y="90691"/>
                          <a:pt x="792690" y="76910"/>
                        </a:cubicBezTo>
                        <a:lnTo>
                          <a:pt x="818532" y="56851"/>
                        </a:lnTo>
                        <a:lnTo>
                          <a:pt x="850858" y="56851"/>
                        </a:lnTo>
                        <a:lnTo>
                          <a:pt x="882364" y="62276"/>
                        </a:lnTo>
                        <a:lnTo>
                          <a:pt x="1156904" y="62277"/>
                        </a:lnTo>
                        <a:lnTo>
                          <a:pt x="1168711" y="64661"/>
                        </a:lnTo>
                        <a:lnTo>
                          <a:pt x="1179271" y="65397"/>
                        </a:lnTo>
                        <a:cubicBezTo>
                          <a:pt x="1196091" y="69904"/>
                          <a:pt x="1211192" y="80828"/>
                          <a:pt x="1220586" y="97099"/>
                        </a:cubicBezTo>
                        <a:cubicBezTo>
                          <a:pt x="1262237" y="169241"/>
                          <a:pt x="1303887" y="241384"/>
                          <a:pt x="1345539" y="313526"/>
                        </a:cubicBezTo>
                        <a:lnTo>
                          <a:pt x="1227691" y="381566"/>
                        </a:lnTo>
                        <a:lnTo>
                          <a:pt x="1121915" y="198356"/>
                        </a:lnTo>
                        <a:lnTo>
                          <a:pt x="951898" y="198356"/>
                        </a:lnTo>
                        <a:lnTo>
                          <a:pt x="951898" y="622801"/>
                        </a:lnTo>
                        <a:lnTo>
                          <a:pt x="459957" y="622801"/>
                        </a:lnTo>
                        <a:lnTo>
                          <a:pt x="459957" y="233090"/>
                        </a:lnTo>
                        <a:lnTo>
                          <a:pt x="247235" y="290088"/>
                        </a:lnTo>
                        <a:lnTo>
                          <a:pt x="235218" y="290841"/>
                        </a:lnTo>
                        <a:lnTo>
                          <a:pt x="224823" y="292864"/>
                        </a:lnTo>
                        <a:cubicBezTo>
                          <a:pt x="207410" y="292864"/>
                          <a:pt x="189997" y="286221"/>
                          <a:pt x="176711" y="272935"/>
                        </a:cubicBezTo>
                        <a:cubicBezTo>
                          <a:pt x="117807" y="214031"/>
                          <a:pt x="58905" y="155127"/>
                          <a:pt x="0" y="96223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" name="星: 10 pt 44">
                  <a:extLst>
                    <a:ext uri="{FF2B5EF4-FFF2-40B4-BE49-F238E27FC236}">
                      <a16:creationId xmlns:a16="http://schemas.microsoft.com/office/drawing/2014/main" id="{04A5ED97-7F17-4849-9629-C33F388F6679}"/>
                    </a:ext>
                  </a:extLst>
                </p:cNvPr>
                <p:cNvSpPr/>
                <p:nvPr/>
              </p:nvSpPr>
              <p:spPr bwMode="auto">
                <a:xfrm>
                  <a:off x="4202892" y="3824308"/>
                  <a:ext cx="1205636" cy="1179300"/>
                </a:xfrm>
                <a:prstGeom prst="star10">
                  <a:avLst>
                    <a:gd name="adj" fmla="val 37043"/>
                    <a:gd name="hf" fmla="val 105146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90C5CB2D-0B94-4E16-B39C-5D09350AEB0E}"/>
                    </a:ext>
                  </a:extLst>
                </p:cNvPr>
                <p:cNvSpPr/>
                <p:nvPr/>
              </p:nvSpPr>
              <p:spPr bwMode="auto">
                <a:xfrm>
                  <a:off x="4532747" y="4087715"/>
                  <a:ext cx="515980" cy="68052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E7EA56A5-7690-4396-87C3-2F85AD90D40C}"/>
                    </a:ext>
                  </a:extLst>
                </p:cNvPr>
                <p:cNvSpPr/>
                <p:nvPr/>
              </p:nvSpPr>
              <p:spPr bwMode="auto">
                <a:xfrm rot="1800000">
                  <a:off x="4998696" y="4786387"/>
                  <a:ext cx="1052735" cy="144779"/>
                </a:xfrm>
                <a:custGeom>
                  <a:avLst/>
                  <a:gdLst>
                    <a:gd name="connsiteX0" fmla="*/ 68580 w 1052735"/>
                    <a:gd name="connsiteY0" fmla="*/ 99060 h 144779"/>
                    <a:gd name="connsiteX1" fmla="*/ 1052735 w 1052735"/>
                    <a:gd name="connsiteY1" fmla="*/ 99060 h 144779"/>
                    <a:gd name="connsiteX2" fmla="*/ 1052735 w 1052735"/>
                    <a:gd name="connsiteY2" fmla="*/ 144779 h 144779"/>
                    <a:gd name="connsiteX3" fmla="*/ 68580 w 1052735"/>
                    <a:gd name="connsiteY3" fmla="*/ 144779 h 144779"/>
                    <a:gd name="connsiteX4" fmla="*/ 0 w 1052735"/>
                    <a:gd name="connsiteY4" fmla="*/ 0 h 144779"/>
                    <a:gd name="connsiteX5" fmla="*/ 984155 w 1052735"/>
                    <a:gd name="connsiteY5" fmla="*/ 0 h 144779"/>
                    <a:gd name="connsiteX6" fmla="*/ 984155 w 1052735"/>
                    <a:gd name="connsiteY6" fmla="*/ 45719 h 144779"/>
                    <a:gd name="connsiteX7" fmla="*/ 0 w 1052735"/>
                    <a:gd name="connsiteY7" fmla="*/ 45719 h 1447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52735" h="144779">
                      <a:moveTo>
                        <a:pt x="68580" y="99060"/>
                      </a:moveTo>
                      <a:lnTo>
                        <a:pt x="1052735" y="99060"/>
                      </a:lnTo>
                      <a:lnTo>
                        <a:pt x="1052735" y="144779"/>
                      </a:lnTo>
                      <a:lnTo>
                        <a:pt x="68580" y="144779"/>
                      </a:lnTo>
                      <a:close/>
                      <a:moveTo>
                        <a:pt x="0" y="0"/>
                      </a:moveTo>
                      <a:lnTo>
                        <a:pt x="984155" y="0"/>
                      </a:lnTo>
                      <a:lnTo>
                        <a:pt x="984155" y="45719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" name="五角形 47">
                  <a:extLst>
                    <a:ext uri="{FF2B5EF4-FFF2-40B4-BE49-F238E27FC236}">
                      <a16:creationId xmlns:a16="http://schemas.microsoft.com/office/drawing/2014/main" id="{87A444D7-6014-4FE0-9E76-DCD7CF13166C}"/>
                    </a:ext>
                  </a:extLst>
                </p:cNvPr>
                <p:cNvSpPr/>
                <p:nvPr/>
              </p:nvSpPr>
              <p:spPr bwMode="auto">
                <a:xfrm>
                  <a:off x="4683810" y="4285621"/>
                  <a:ext cx="206151" cy="256674"/>
                </a:xfrm>
                <a:prstGeom prst="pentagon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87A93376-91FB-4C44-85BE-14EB9596AC22}"/>
                    </a:ext>
                  </a:extLst>
                </p:cNvPr>
                <p:cNvSpPr/>
                <p:nvPr/>
              </p:nvSpPr>
              <p:spPr bwMode="auto">
                <a:xfrm>
                  <a:off x="4533568" y="4087716"/>
                  <a:ext cx="509091" cy="645465"/>
                </a:xfrm>
                <a:custGeom>
                  <a:avLst/>
                  <a:gdLst>
                    <a:gd name="connsiteX0" fmla="*/ 472723 w 509091"/>
                    <a:gd name="connsiteY0" fmla="*/ 521907 h 645465"/>
                    <a:gd name="connsiteX1" fmla="*/ 469183 w 509091"/>
                    <a:gd name="connsiteY1" fmla="*/ 530509 h 645465"/>
                    <a:gd name="connsiteX2" fmla="*/ 399498 w 509091"/>
                    <a:gd name="connsiteY2" fmla="*/ 622417 h 645465"/>
                    <a:gd name="connsiteX3" fmla="*/ 397976 w 509091"/>
                    <a:gd name="connsiteY3" fmla="*/ 623506 h 645465"/>
                    <a:gd name="connsiteX4" fmla="*/ 378589 w 509091"/>
                    <a:gd name="connsiteY4" fmla="*/ 530664 h 645465"/>
                    <a:gd name="connsiteX5" fmla="*/ 145250 w 509091"/>
                    <a:gd name="connsiteY5" fmla="*/ 521212 h 645465"/>
                    <a:gd name="connsiteX6" fmla="*/ 143204 w 509091"/>
                    <a:gd name="connsiteY6" fmla="*/ 645465 h 645465"/>
                    <a:gd name="connsiteX7" fmla="*/ 111009 w 509091"/>
                    <a:gd name="connsiteY7" fmla="*/ 622417 h 645465"/>
                    <a:gd name="connsiteX8" fmla="*/ 72827 w 509091"/>
                    <a:gd name="connsiteY8" fmla="*/ 580867 h 645465"/>
                    <a:gd name="connsiteX9" fmla="*/ 41782 w 509091"/>
                    <a:gd name="connsiteY9" fmla="*/ 531242 h 645465"/>
                    <a:gd name="connsiteX10" fmla="*/ 475661 w 509091"/>
                    <a:gd name="connsiteY10" fmla="*/ 165761 h 645465"/>
                    <a:gd name="connsiteX11" fmla="*/ 492969 w 509091"/>
                    <a:gd name="connsiteY11" fmla="*/ 207818 h 645465"/>
                    <a:gd name="connsiteX12" fmla="*/ 508002 w 509091"/>
                    <a:gd name="connsiteY12" fmla="*/ 271689 h 645465"/>
                    <a:gd name="connsiteX13" fmla="*/ 509091 w 509091"/>
                    <a:gd name="connsiteY13" fmla="*/ 285935 h 645465"/>
                    <a:gd name="connsiteX14" fmla="*/ 440745 w 509091"/>
                    <a:gd name="connsiteY14" fmla="*/ 271707 h 645465"/>
                    <a:gd name="connsiteX15" fmla="*/ 37480 w 509091"/>
                    <a:gd name="connsiteY15" fmla="*/ 159360 h 645465"/>
                    <a:gd name="connsiteX16" fmla="*/ 79821 w 509091"/>
                    <a:gd name="connsiteY16" fmla="*/ 287841 h 645465"/>
                    <a:gd name="connsiteX17" fmla="*/ 0 w 509091"/>
                    <a:gd name="connsiteY17" fmla="*/ 304458 h 645465"/>
                    <a:gd name="connsiteX18" fmla="*/ 2505 w 509091"/>
                    <a:gd name="connsiteY18" fmla="*/ 271689 h 645465"/>
                    <a:gd name="connsiteX19" fmla="*/ 17537 w 509091"/>
                    <a:gd name="connsiteY19" fmla="*/ 207818 h 645465"/>
                    <a:gd name="connsiteX20" fmla="*/ 255253 w 509091"/>
                    <a:gd name="connsiteY20" fmla="*/ 0 h 645465"/>
                    <a:gd name="connsiteX21" fmla="*/ 307247 w 509091"/>
                    <a:gd name="connsiteY21" fmla="*/ 6913 h 645465"/>
                    <a:gd name="connsiteX22" fmla="*/ 327741 w 509091"/>
                    <a:gd name="connsiteY22" fmla="*/ 15303 h 645465"/>
                    <a:gd name="connsiteX23" fmla="*/ 255335 w 509091"/>
                    <a:gd name="connsiteY23" fmla="*/ 96398 h 645465"/>
                    <a:gd name="connsiteX24" fmla="*/ 182886 w 509091"/>
                    <a:gd name="connsiteY24" fmla="*/ 15254 h 645465"/>
                    <a:gd name="connsiteX25" fmla="*/ 203259 w 509091"/>
                    <a:gd name="connsiteY25" fmla="*/ 6913 h 645465"/>
                    <a:gd name="connsiteX26" fmla="*/ 255253 w 509091"/>
                    <a:gd name="connsiteY26" fmla="*/ 0 h 645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09091" h="645465">
                      <a:moveTo>
                        <a:pt x="472723" y="521907"/>
                      </a:moveTo>
                      <a:lnTo>
                        <a:pt x="469183" y="530509"/>
                      </a:lnTo>
                      <a:cubicBezTo>
                        <a:pt x="450638" y="566714"/>
                        <a:pt x="426948" y="597957"/>
                        <a:pt x="399498" y="622417"/>
                      </a:cubicBezTo>
                      <a:lnTo>
                        <a:pt x="397976" y="623506"/>
                      </a:lnTo>
                      <a:lnTo>
                        <a:pt x="378589" y="530664"/>
                      </a:lnTo>
                      <a:close/>
                      <a:moveTo>
                        <a:pt x="145250" y="521212"/>
                      </a:moveTo>
                      <a:lnTo>
                        <a:pt x="143204" y="645465"/>
                      </a:lnTo>
                      <a:lnTo>
                        <a:pt x="111009" y="622417"/>
                      </a:lnTo>
                      <a:cubicBezTo>
                        <a:pt x="97283" y="610187"/>
                        <a:pt x="84499" y="596261"/>
                        <a:pt x="72827" y="580867"/>
                      </a:cubicBezTo>
                      <a:lnTo>
                        <a:pt x="41782" y="531242"/>
                      </a:lnTo>
                      <a:close/>
                      <a:moveTo>
                        <a:pt x="475661" y="165761"/>
                      </a:moveTo>
                      <a:lnTo>
                        <a:pt x="492969" y="207818"/>
                      </a:lnTo>
                      <a:cubicBezTo>
                        <a:pt x="499497" y="228172"/>
                        <a:pt x="504565" y="249539"/>
                        <a:pt x="508002" y="271689"/>
                      </a:cubicBezTo>
                      <a:lnTo>
                        <a:pt x="509091" y="285935"/>
                      </a:lnTo>
                      <a:lnTo>
                        <a:pt x="440745" y="271707"/>
                      </a:lnTo>
                      <a:close/>
                      <a:moveTo>
                        <a:pt x="37480" y="159360"/>
                      </a:moveTo>
                      <a:lnTo>
                        <a:pt x="79821" y="287841"/>
                      </a:lnTo>
                      <a:lnTo>
                        <a:pt x="0" y="304458"/>
                      </a:lnTo>
                      <a:lnTo>
                        <a:pt x="2505" y="271689"/>
                      </a:lnTo>
                      <a:cubicBezTo>
                        <a:pt x="5941" y="249539"/>
                        <a:pt x="11010" y="228172"/>
                        <a:pt x="17537" y="207818"/>
                      </a:cubicBezTo>
                      <a:close/>
                      <a:moveTo>
                        <a:pt x="255253" y="0"/>
                      </a:moveTo>
                      <a:cubicBezTo>
                        <a:pt x="273064" y="0"/>
                        <a:pt x="290453" y="2381"/>
                        <a:pt x="307247" y="6913"/>
                      </a:cubicBezTo>
                      <a:lnTo>
                        <a:pt x="327741" y="15303"/>
                      </a:lnTo>
                      <a:lnTo>
                        <a:pt x="255335" y="96398"/>
                      </a:lnTo>
                      <a:lnTo>
                        <a:pt x="182886" y="15254"/>
                      </a:lnTo>
                      <a:lnTo>
                        <a:pt x="203259" y="6913"/>
                      </a:lnTo>
                      <a:cubicBezTo>
                        <a:pt x="220054" y="2381"/>
                        <a:pt x="237443" y="0"/>
                        <a:pt x="25525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54DDAECF-8DFF-41DA-AFF4-D5FF40E8F332}"/>
                    </a:ext>
                  </a:extLst>
                </p:cNvPr>
                <p:cNvSpPr/>
                <p:nvPr/>
              </p:nvSpPr>
              <p:spPr bwMode="auto">
                <a:xfrm rot="2737716">
                  <a:off x="6181833" y="5478322"/>
                  <a:ext cx="282272" cy="339815"/>
                </a:xfrm>
                <a:custGeom>
                  <a:avLst/>
                  <a:gdLst>
                    <a:gd name="connsiteX0" fmla="*/ 139156 w 282272"/>
                    <a:gd name="connsiteY0" fmla="*/ 0 h 339815"/>
                    <a:gd name="connsiteX1" fmla="*/ 282272 w 282272"/>
                    <a:gd name="connsiteY1" fmla="*/ 0 h 339815"/>
                    <a:gd name="connsiteX2" fmla="*/ 260026 w 282272"/>
                    <a:gd name="connsiteY2" fmla="*/ 234011 h 339815"/>
                    <a:gd name="connsiteX3" fmla="*/ 267239 w 282272"/>
                    <a:gd name="connsiteY3" fmla="*/ 251425 h 339815"/>
                    <a:gd name="connsiteX4" fmla="*/ 267239 w 282272"/>
                    <a:gd name="connsiteY4" fmla="*/ 339815 h 339815"/>
                    <a:gd name="connsiteX5" fmla="*/ 16669 w 282272"/>
                    <a:gd name="connsiteY5" fmla="*/ 339815 h 339815"/>
                    <a:gd name="connsiteX6" fmla="*/ 0 w 282272"/>
                    <a:gd name="connsiteY6" fmla="*/ 323146 h 339815"/>
                    <a:gd name="connsiteX7" fmla="*/ 0 w 282272"/>
                    <a:gd name="connsiteY7" fmla="*/ 280114 h 339815"/>
                    <a:gd name="connsiteX8" fmla="*/ 59702 w 282272"/>
                    <a:gd name="connsiteY8" fmla="*/ 220412 h 339815"/>
                    <a:gd name="connsiteX9" fmla="*/ 160110 w 282272"/>
                    <a:gd name="connsiteY9" fmla="*/ 220412 h 339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2272" h="339815">
                      <a:moveTo>
                        <a:pt x="139156" y="0"/>
                      </a:moveTo>
                      <a:lnTo>
                        <a:pt x="282272" y="0"/>
                      </a:lnTo>
                      <a:lnTo>
                        <a:pt x="260026" y="234011"/>
                      </a:lnTo>
                      <a:lnTo>
                        <a:pt x="267239" y="251425"/>
                      </a:lnTo>
                      <a:lnTo>
                        <a:pt x="267239" y="339815"/>
                      </a:lnTo>
                      <a:lnTo>
                        <a:pt x="16669" y="339815"/>
                      </a:lnTo>
                      <a:cubicBezTo>
                        <a:pt x="7463" y="339815"/>
                        <a:pt x="0" y="332352"/>
                        <a:pt x="0" y="323146"/>
                      </a:cubicBezTo>
                      <a:lnTo>
                        <a:pt x="0" y="280114"/>
                      </a:lnTo>
                      <a:cubicBezTo>
                        <a:pt x="0" y="247141"/>
                        <a:pt x="26729" y="220412"/>
                        <a:pt x="59702" y="220412"/>
                      </a:cubicBezTo>
                      <a:lnTo>
                        <a:pt x="160110" y="220412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D92ADA95-FF3A-48A3-A84C-DC1848AF6CF2}"/>
                    </a:ext>
                  </a:extLst>
                </p:cNvPr>
                <p:cNvSpPr/>
                <p:nvPr/>
              </p:nvSpPr>
              <p:spPr bwMode="auto">
                <a:xfrm rot="19863680">
                  <a:off x="7201007" y="5597383"/>
                  <a:ext cx="282272" cy="339815"/>
                </a:xfrm>
                <a:custGeom>
                  <a:avLst/>
                  <a:gdLst>
                    <a:gd name="connsiteX0" fmla="*/ 139156 w 282272"/>
                    <a:gd name="connsiteY0" fmla="*/ 0 h 339815"/>
                    <a:gd name="connsiteX1" fmla="*/ 282272 w 282272"/>
                    <a:gd name="connsiteY1" fmla="*/ 0 h 339815"/>
                    <a:gd name="connsiteX2" fmla="*/ 260026 w 282272"/>
                    <a:gd name="connsiteY2" fmla="*/ 234011 h 339815"/>
                    <a:gd name="connsiteX3" fmla="*/ 267239 w 282272"/>
                    <a:gd name="connsiteY3" fmla="*/ 251425 h 339815"/>
                    <a:gd name="connsiteX4" fmla="*/ 267239 w 282272"/>
                    <a:gd name="connsiteY4" fmla="*/ 339815 h 339815"/>
                    <a:gd name="connsiteX5" fmla="*/ 16669 w 282272"/>
                    <a:gd name="connsiteY5" fmla="*/ 339815 h 339815"/>
                    <a:gd name="connsiteX6" fmla="*/ 0 w 282272"/>
                    <a:gd name="connsiteY6" fmla="*/ 323146 h 339815"/>
                    <a:gd name="connsiteX7" fmla="*/ 0 w 282272"/>
                    <a:gd name="connsiteY7" fmla="*/ 280114 h 339815"/>
                    <a:gd name="connsiteX8" fmla="*/ 59702 w 282272"/>
                    <a:gd name="connsiteY8" fmla="*/ 220412 h 339815"/>
                    <a:gd name="connsiteX9" fmla="*/ 160110 w 282272"/>
                    <a:gd name="connsiteY9" fmla="*/ 220412 h 339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2272" h="339815">
                      <a:moveTo>
                        <a:pt x="139156" y="0"/>
                      </a:moveTo>
                      <a:lnTo>
                        <a:pt x="282272" y="0"/>
                      </a:lnTo>
                      <a:lnTo>
                        <a:pt x="260026" y="234011"/>
                      </a:lnTo>
                      <a:lnTo>
                        <a:pt x="267239" y="251425"/>
                      </a:lnTo>
                      <a:lnTo>
                        <a:pt x="267239" y="339815"/>
                      </a:lnTo>
                      <a:lnTo>
                        <a:pt x="16669" y="339815"/>
                      </a:lnTo>
                      <a:cubicBezTo>
                        <a:pt x="7463" y="339815"/>
                        <a:pt x="0" y="332352"/>
                        <a:pt x="0" y="323146"/>
                      </a:cubicBezTo>
                      <a:lnTo>
                        <a:pt x="0" y="280114"/>
                      </a:lnTo>
                      <a:cubicBezTo>
                        <a:pt x="0" y="247141"/>
                        <a:pt x="26729" y="220412"/>
                        <a:pt x="59702" y="220412"/>
                      </a:cubicBezTo>
                      <a:lnTo>
                        <a:pt x="160110" y="220412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08977913-8F6C-49A2-92FA-71E59B0B67EB}"/>
                  </a:ext>
                </a:extLst>
              </p:cNvPr>
              <p:cNvGrpSpPr/>
              <p:nvPr/>
            </p:nvGrpSpPr>
            <p:grpSpPr>
              <a:xfrm>
                <a:off x="3654672" y="3339802"/>
                <a:ext cx="1528638" cy="2636844"/>
                <a:chOff x="3654672" y="3339802"/>
                <a:chExt cx="1528638" cy="2636844"/>
              </a:xfrm>
            </p:grpSpPr>
            <p:sp>
              <p:nvSpPr>
                <p:cNvPr id="40" name="正方形/長方形 39">
                  <a:extLst>
                    <a:ext uri="{FF2B5EF4-FFF2-40B4-BE49-F238E27FC236}">
                      <a16:creationId xmlns:a16="http://schemas.microsoft.com/office/drawing/2014/main" id="{A4B31CC0-927E-45D6-99E1-19166F08FBED}"/>
                    </a:ext>
                  </a:extLst>
                </p:cNvPr>
                <p:cNvSpPr/>
                <p:nvPr/>
              </p:nvSpPr>
              <p:spPr bwMode="auto">
                <a:xfrm>
                  <a:off x="3654672" y="3339802"/>
                  <a:ext cx="901241" cy="2636844"/>
                </a:xfrm>
                <a:prstGeom prst="rect">
                  <a:avLst/>
                </a:prstGeom>
                <a:pattFill prst="wdUpDiag">
                  <a:fgClr>
                    <a:srgbClr val="92D050"/>
                  </a:fgClr>
                  <a:bgClr>
                    <a:srgbClr val="00B05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41" name="直線コネクタ 40">
                  <a:extLst>
                    <a:ext uri="{FF2B5EF4-FFF2-40B4-BE49-F238E27FC236}">
                      <a16:creationId xmlns:a16="http://schemas.microsoft.com/office/drawing/2014/main" id="{87FCA8B3-D9DC-4D78-831A-91F155E746DA}"/>
                    </a:ext>
                  </a:extLst>
                </p:cNvPr>
                <p:cNvCxnSpPr/>
                <p:nvPr/>
              </p:nvCxnSpPr>
              <p:spPr bwMode="auto">
                <a:xfrm>
                  <a:off x="4555913" y="3339802"/>
                  <a:ext cx="0" cy="2636844"/>
                </a:xfrm>
                <a:prstGeom prst="lin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EACAC43F-8475-49B1-B00C-B8DDE16BF03E}"/>
                    </a:ext>
                  </a:extLst>
                </p:cNvPr>
                <p:cNvSpPr/>
                <p:nvPr/>
              </p:nvSpPr>
              <p:spPr bwMode="auto">
                <a:xfrm rot="4500000">
                  <a:off x="4694441" y="3413874"/>
                  <a:ext cx="482070" cy="495669"/>
                </a:xfrm>
                <a:custGeom>
                  <a:avLst/>
                  <a:gdLst>
                    <a:gd name="connsiteX0" fmla="*/ 137558 w 605994"/>
                    <a:gd name="connsiteY0" fmla="*/ 94133 h 623089"/>
                    <a:gd name="connsiteX1" fmla="*/ 300601 w 605994"/>
                    <a:gd name="connsiteY1" fmla="*/ 0 h 623089"/>
                    <a:gd name="connsiteX2" fmla="*/ 605994 w 605994"/>
                    <a:gd name="connsiteY2" fmla="*/ 528956 h 623089"/>
                    <a:gd name="connsiteX3" fmla="*/ 442951 w 605994"/>
                    <a:gd name="connsiteY3" fmla="*/ 623089 h 623089"/>
                    <a:gd name="connsiteX4" fmla="*/ 0 w 605994"/>
                    <a:gd name="connsiteY4" fmla="*/ 609078 h 623089"/>
                    <a:gd name="connsiteX5" fmla="*/ 0 w 605994"/>
                    <a:gd name="connsiteY5" fmla="*/ 294242 h 623089"/>
                    <a:gd name="connsiteX6" fmla="*/ 159335 w 605994"/>
                    <a:gd name="connsiteY6" fmla="*/ 294242 h 623089"/>
                    <a:gd name="connsiteX7" fmla="*/ 159335 w 605994"/>
                    <a:gd name="connsiteY7" fmla="*/ 609078 h 623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05994" h="623089">
                      <a:moveTo>
                        <a:pt x="137558" y="94133"/>
                      </a:moveTo>
                      <a:lnTo>
                        <a:pt x="300601" y="0"/>
                      </a:lnTo>
                      <a:lnTo>
                        <a:pt x="605994" y="528956"/>
                      </a:lnTo>
                      <a:lnTo>
                        <a:pt x="442951" y="623089"/>
                      </a:lnTo>
                      <a:close/>
                      <a:moveTo>
                        <a:pt x="0" y="609078"/>
                      </a:moveTo>
                      <a:lnTo>
                        <a:pt x="0" y="294242"/>
                      </a:lnTo>
                      <a:lnTo>
                        <a:pt x="159335" y="294242"/>
                      </a:lnTo>
                      <a:lnTo>
                        <a:pt x="159335" y="6090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72667523-DB59-4E2A-9E1B-185FC5AF23B4}"/>
                    </a:ext>
                  </a:extLst>
                </p:cNvPr>
                <p:cNvSpPr/>
                <p:nvPr/>
              </p:nvSpPr>
              <p:spPr bwMode="auto">
                <a:xfrm rot="20700000">
                  <a:off x="4199224" y="3404946"/>
                  <a:ext cx="430756" cy="485881"/>
                </a:xfrm>
                <a:custGeom>
                  <a:avLst/>
                  <a:gdLst>
                    <a:gd name="connsiteX0" fmla="*/ 420899 w 541489"/>
                    <a:gd name="connsiteY0" fmla="*/ 4257 h 610785"/>
                    <a:gd name="connsiteX1" fmla="*/ 496814 w 541489"/>
                    <a:gd name="connsiteY1" fmla="*/ 4257 h 610785"/>
                    <a:gd name="connsiteX2" fmla="*/ 496814 w 541489"/>
                    <a:gd name="connsiteY2" fmla="*/ 178384 h 610785"/>
                    <a:gd name="connsiteX3" fmla="*/ 420899 w 541489"/>
                    <a:gd name="connsiteY3" fmla="*/ 178384 h 610785"/>
                    <a:gd name="connsiteX4" fmla="*/ 293899 w 541489"/>
                    <a:gd name="connsiteY4" fmla="*/ 4257 h 610785"/>
                    <a:gd name="connsiteX5" fmla="*/ 369814 w 541489"/>
                    <a:gd name="connsiteY5" fmla="*/ 4257 h 610785"/>
                    <a:gd name="connsiteX6" fmla="*/ 369814 w 541489"/>
                    <a:gd name="connsiteY6" fmla="*/ 178384 h 610785"/>
                    <a:gd name="connsiteX7" fmla="*/ 293899 w 541489"/>
                    <a:gd name="connsiteY7" fmla="*/ 178384 h 610785"/>
                    <a:gd name="connsiteX8" fmla="*/ 0 w 541489"/>
                    <a:gd name="connsiteY8" fmla="*/ 0 h 610785"/>
                    <a:gd name="connsiteX9" fmla="*/ 188266 w 541489"/>
                    <a:gd name="connsiteY9" fmla="*/ 0 h 610785"/>
                    <a:gd name="connsiteX10" fmla="*/ 188266 w 541489"/>
                    <a:gd name="connsiteY10" fmla="*/ 267793 h 610785"/>
                    <a:gd name="connsiteX11" fmla="*/ 235893 w 541489"/>
                    <a:gd name="connsiteY11" fmla="*/ 185302 h 610785"/>
                    <a:gd name="connsiteX12" fmla="*/ 541489 w 541489"/>
                    <a:gd name="connsiteY12" fmla="*/ 361738 h 610785"/>
                    <a:gd name="connsiteX13" fmla="*/ 447356 w 541489"/>
                    <a:gd name="connsiteY13" fmla="*/ 524781 h 610785"/>
                    <a:gd name="connsiteX14" fmla="*/ 188266 w 541489"/>
                    <a:gd name="connsiteY14" fmla="*/ 375195 h 610785"/>
                    <a:gd name="connsiteX15" fmla="*/ 188266 w 541489"/>
                    <a:gd name="connsiteY15" fmla="*/ 610785 h 610785"/>
                    <a:gd name="connsiteX16" fmla="*/ 0 w 541489"/>
                    <a:gd name="connsiteY16" fmla="*/ 610785 h 61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489" h="610785">
                      <a:moveTo>
                        <a:pt x="420899" y="4257"/>
                      </a:moveTo>
                      <a:lnTo>
                        <a:pt x="496814" y="4257"/>
                      </a:lnTo>
                      <a:lnTo>
                        <a:pt x="496814" y="178384"/>
                      </a:lnTo>
                      <a:lnTo>
                        <a:pt x="420899" y="178384"/>
                      </a:lnTo>
                      <a:close/>
                      <a:moveTo>
                        <a:pt x="293899" y="4257"/>
                      </a:moveTo>
                      <a:lnTo>
                        <a:pt x="369814" y="4257"/>
                      </a:lnTo>
                      <a:lnTo>
                        <a:pt x="369814" y="178384"/>
                      </a:lnTo>
                      <a:lnTo>
                        <a:pt x="293899" y="178384"/>
                      </a:lnTo>
                      <a:close/>
                      <a:moveTo>
                        <a:pt x="0" y="0"/>
                      </a:moveTo>
                      <a:lnTo>
                        <a:pt x="188266" y="0"/>
                      </a:lnTo>
                      <a:lnTo>
                        <a:pt x="188266" y="267793"/>
                      </a:lnTo>
                      <a:lnTo>
                        <a:pt x="235893" y="185302"/>
                      </a:lnTo>
                      <a:lnTo>
                        <a:pt x="541489" y="361738"/>
                      </a:lnTo>
                      <a:lnTo>
                        <a:pt x="447356" y="524781"/>
                      </a:lnTo>
                      <a:lnTo>
                        <a:pt x="188266" y="375195"/>
                      </a:lnTo>
                      <a:lnTo>
                        <a:pt x="188266" y="610785"/>
                      </a:lnTo>
                      <a:lnTo>
                        <a:pt x="0" y="61078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731F5C40-5345-414A-AF28-1EFD810511D0}"/>
              </a:ext>
            </a:extLst>
          </p:cNvPr>
          <p:cNvGrpSpPr/>
          <p:nvPr/>
        </p:nvGrpSpPr>
        <p:grpSpPr>
          <a:xfrm>
            <a:off x="3605961" y="1382564"/>
            <a:ext cx="2695622" cy="1879448"/>
            <a:chOff x="3605961" y="1382564"/>
            <a:chExt cx="2695622" cy="1879448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4A660C26-90D6-42D4-82C8-54F9E67AF1A9}"/>
                </a:ext>
              </a:extLst>
            </p:cNvPr>
            <p:cNvSpPr/>
            <p:nvPr/>
          </p:nvSpPr>
          <p:spPr>
            <a:xfrm>
              <a:off x="3605961" y="2913887"/>
              <a:ext cx="2695622" cy="3481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3AD0D4EE-175C-4465-B02A-AD4422485867}"/>
                </a:ext>
              </a:extLst>
            </p:cNvPr>
            <p:cNvSpPr/>
            <p:nvPr/>
          </p:nvSpPr>
          <p:spPr>
            <a:xfrm>
              <a:off x="5402993" y="2983710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C85B9311-89DB-4C01-BF65-FFA5C6899BAF}"/>
                </a:ext>
              </a:extLst>
            </p:cNvPr>
            <p:cNvGrpSpPr/>
            <p:nvPr/>
          </p:nvGrpSpPr>
          <p:grpSpPr>
            <a:xfrm>
              <a:off x="3613397" y="1382564"/>
              <a:ext cx="2664124" cy="1736844"/>
              <a:chOff x="3654672" y="61764"/>
              <a:chExt cx="4044624" cy="2636844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FB968EEB-B0C7-4830-845C-24D506840982}"/>
                  </a:ext>
                </a:extLst>
              </p:cNvPr>
              <p:cNvGrpSpPr/>
              <p:nvPr/>
            </p:nvGrpSpPr>
            <p:grpSpPr>
              <a:xfrm rot="20700000">
                <a:off x="6020284" y="89825"/>
                <a:ext cx="1679012" cy="2597365"/>
                <a:chOff x="4431523" y="3658355"/>
                <a:chExt cx="1679012" cy="2597365"/>
              </a:xfrm>
            </p:grpSpPr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CCA18B08-997E-4C33-8428-4EB5F0D25A04}"/>
                    </a:ext>
                  </a:extLst>
                </p:cNvPr>
                <p:cNvSpPr/>
                <p:nvPr/>
              </p:nvSpPr>
              <p:spPr bwMode="auto">
                <a:xfrm rot="13146347" flipH="1">
                  <a:off x="4529299" y="4556980"/>
                  <a:ext cx="336999" cy="221247"/>
                </a:xfrm>
                <a:custGeom>
                  <a:avLst/>
                  <a:gdLst>
                    <a:gd name="connsiteX0" fmla="*/ 260802 w 1125306"/>
                    <a:gd name="connsiteY0" fmla="*/ 424328 h 851710"/>
                    <a:gd name="connsiteX1" fmla="*/ 225235 w 1125306"/>
                    <a:gd name="connsiteY1" fmla="*/ 468386 h 851710"/>
                    <a:gd name="connsiteX2" fmla="*/ 278585 w 1125306"/>
                    <a:gd name="connsiteY2" fmla="*/ 506541 h 851710"/>
                    <a:gd name="connsiteX3" fmla="*/ 1058423 w 1125306"/>
                    <a:gd name="connsiteY3" fmla="*/ 0 h 851710"/>
                    <a:gd name="connsiteX4" fmla="*/ 1090991 w 1125306"/>
                    <a:gd name="connsiteY4" fmla="*/ 39472 h 851710"/>
                    <a:gd name="connsiteX5" fmla="*/ 1125306 w 1125306"/>
                    <a:gd name="connsiteY5" fmla="*/ 102693 h 851710"/>
                    <a:gd name="connsiteX6" fmla="*/ 1125306 w 1125306"/>
                    <a:gd name="connsiteY6" fmla="*/ 621178 h 851710"/>
                    <a:gd name="connsiteX7" fmla="*/ 877095 w 1125306"/>
                    <a:gd name="connsiteY7" fmla="*/ 530312 h 851710"/>
                    <a:gd name="connsiteX8" fmla="*/ 869889 w 1125306"/>
                    <a:gd name="connsiteY8" fmla="*/ 567513 h 851710"/>
                    <a:gd name="connsiteX9" fmla="*/ 701898 w 1125306"/>
                    <a:gd name="connsiteY9" fmla="*/ 761561 h 851710"/>
                    <a:gd name="connsiteX10" fmla="*/ 701517 w 1125306"/>
                    <a:gd name="connsiteY10" fmla="*/ 761638 h 851710"/>
                    <a:gd name="connsiteX11" fmla="*/ 691208 w 1125306"/>
                    <a:gd name="connsiteY11" fmla="*/ 766477 h 851710"/>
                    <a:gd name="connsiteX12" fmla="*/ 457428 w 1125306"/>
                    <a:gd name="connsiteY12" fmla="*/ 844072 h 851710"/>
                    <a:gd name="connsiteX13" fmla="*/ 444968 w 1125306"/>
                    <a:gd name="connsiteY13" fmla="*/ 845420 h 851710"/>
                    <a:gd name="connsiteX14" fmla="*/ 439122 w 1125306"/>
                    <a:gd name="connsiteY14" fmla="*/ 847899 h 851710"/>
                    <a:gd name="connsiteX15" fmla="*/ 393461 w 1125306"/>
                    <a:gd name="connsiteY15" fmla="*/ 849693 h 851710"/>
                    <a:gd name="connsiteX16" fmla="*/ 210124 w 1125306"/>
                    <a:gd name="connsiteY16" fmla="*/ 811291 h 851710"/>
                    <a:gd name="connsiteX17" fmla="*/ 115870 w 1125306"/>
                    <a:gd name="connsiteY17" fmla="*/ 647016 h 851710"/>
                    <a:gd name="connsiteX18" fmla="*/ 115869 w 1125306"/>
                    <a:gd name="connsiteY18" fmla="*/ 647016 h 851710"/>
                    <a:gd name="connsiteX19" fmla="*/ 118087 w 1125306"/>
                    <a:gd name="connsiteY19" fmla="*/ 637010 h 851710"/>
                    <a:gd name="connsiteX20" fmla="*/ 42881 w 1125306"/>
                    <a:gd name="connsiteY20" fmla="*/ 583224 h 851710"/>
                    <a:gd name="connsiteX21" fmla="*/ 11500 w 1125306"/>
                    <a:gd name="connsiteY21" fmla="*/ 438155 h 851710"/>
                    <a:gd name="connsiteX22" fmla="*/ 11501 w 1125306"/>
                    <a:gd name="connsiteY22" fmla="*/ 438155 h 851710"/>
                    <a:gd name="connsiteX23" fmla="*/ 22498 w 1125306"/>
                    <a:gd name="connsiteY23" fmla="*/ 422712 h 851710"/>
                    <a:gd name="connsiteX24" fmla="*/ 28185 w 1125306"/>
                    <a:gd name="connsiteY24" fmla="*/ 412102 h 851710"/>
                    <a:gd name="connsiteX25" fmla="*/ 252835 w 1125306"/>
                    <a:gd name="connsiteY25" fmla="*/ 133824 h 851710"/>
                    <a:gd name="connsiteX26" fmla="*/ 255019 w 1125306"/>
                    <a:gd name="connsiteY26" fmla="*/ 132026 h 851710"/>
                    <a:gd name="connsiteX27" fmla="*/ 260517 w 1125306"/>
                    <a:gd name="connsiteY27" fmla="*/ 124196 h 851710"/>
                    <a:gd name="connsiteX28" fmla="*/ 277510 w 1125306"/>
                    <a:gd name="connsiteY28" fmla="*/ 110917 h 851710"/>
                    <a:gd name="connsiteX29" fmla="*/ 296873 w 1125306"/>
                    <a:gd name="connsiteY29" fmla="*/ 101827 h 851710"/>
                    <a:gd name="connsiteX30" fmla="*/ 530653 w 1125306"/>
                    <a:gd name="connsiteY30" fmla="*/ 24231 h 851710"/>
                    <a:gd name="connsiteX31" fmla="*/ 530914 w 1125306"/>
                    <a:gd name="connsiteY31" fmla="*/ 24211 h 851710"/>
                    <a:gd name="connsiteX32" fmla="*/ 541342 w 1125306"/>
                    <a:gd name="connsiteY32" fmla="*/ 19316 h 851710"/>
                    <a:gd name="connsiteX33" fmla="*/ 765153 w 1125306"/>
                    <a:gd name="connsiteY33" fmla="*/ 83319 h 851710"/>
                    <a:gd name="connsiteX34" fmla="*/ 779534 w 1125306"/>
                    <a:gd name="connsiteY34" fmla="*/ 102095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125306 w 1227189"/>
                    <a:gd name="connsiteY6" fmla="*/ 102693 h 851710"/>
                    <a:gd name="connsiteX7" fmla="*/ 1227189 w 1227189"/>
                    <a:gd name="connsiteY7" fmla="*/ 481000 h 851710"/>
                    <a:gd name="connsiteX8" fmla="*/ 877095 w 1227189"/>
                    <a:gd name="connsiteY8" fmla="*/ 530312 h 851710"/>
                    <a:gd name="connsiteX9" fmla="*/ 869889 w 1227189"/>
                    <a:gd name="connsiteY9" fmla="*/ 567513 h 851710"/>
                    <a:gd name="connsiteX10" fmla="*/ 701898 w 1227189"/>
                    <a:gd name="connsiteY10" fmla="*/ 761561 h 851710"/>
                    <a:gd name="connsiteX11" fmla="*/ 701517 w 1227189"/>
                    <a:gd name="connsiteY11" fmla="*/ 761638 h 851710"/>
                    <a:gd name="connsiteX12" fmla="*/ 691208 w 1227189"/>
                    <a:gd name="connsiteY12" fmla="*/ 766477 h 851710"/>
                    <a:gd name="connsiteX13" fmla="*/ 457428 w 1227189"/>
                    <a:gd name="connsiteY13" fmla="*/ 844072 h 851710"/>
                    <a:gd name="connsiteX14" fmla="*/ 444968 w 1227189"/>
                    <a:gd name="connsiteY14" fmla="*/ 845420 h 851710"/>
                    <a:gd name="connsiteX15" fmla="*/ 439122 w 1227189"/>
                    <a:gd name="connsiteY15" fmla="*/ 847899 h 851710"/>
                    <a:gd name="connsiteX16" fmla="*/ 393461 w 1227189"/>
                    <a:gd name="connsiteY16" fmla="*/ 849693 h 851710"/>
                    <a:gd name="connsiteX17" fmla="*/ 210124 w 1227189"/>
                    <a:gd name="connsiteY17" fmla="*/ 811291 h 851710"/>
                    <a:gd name="connsiteX18" fmla="*/ 115870 w 1227189"/>
                    <a:gd name="connsiteY18" fmla="*/ 647016 h 851710"/>
                    <a:gd name="connsiteX19" fmla="*/ 115869 w 1227189"/>
                    <a:gd name="connsiteY19" fmla="*/ 647016 h 851710"/>
                    <a:gd name="connsiteX20" fmla="*/ 118087 w 1227189"/>
                    <a:gd name="connsiteY20" fmla="*/ 637010 h 851710"/>
                    <a:gd name="connsiteX21" fmla="*/ 42881 w 1227189"/>
                    <a:gd name="connsiteY21" fmla="*/ 583224 h 851710"/>
                    <a:gd name="connsiteX22" fmla="*/ 11500 w 1227189"/>
                    <a:gd name="connsiteY22" fmla="*/ 438155 h 851710"/>
                    <a:gd name="connsiteX23" fmla="*/ 11501 w 1227189"/>
                    <a:gd name="connsiteY23" fmla="*/ 438155 h 851710"/>
                    <a:gd name="connsiteX24" fmla="*/ 22498 w 1227189"/>
                    <a:gd name="connsiteY24" fmla="*/ 422712 h 851710"/>
                    <a:gd name="connsiteX25" fmla="*/ 28185 w 1227189"/>
                    <a:gd name="connsiteY25" fmla="*/ 412102 h 851710"/>
                    <a:gd name="connsiteX26" fmla="*/ 252835 w 1227189"/>
                    <a:gd name="connsiteY26" fmla="*/ 133824 h 851710"/>
                    <a:gd name="connsiteX27" fmla="*/ 255019 w 1227189"/>
                    <a:gd name="connsiteY27" fmla="*/ 132026 h 851710"/>
                    <a:gd name="connsiteX28" fmla="*/ 260517 w 1227189"/>
                    <a:gd name="connsiteY28" fmla="*/ 124196 h 851710"/>
                    <a:gd name="connsiteX29" fmla="*/ 277510 w 1227189"/>
                    <a:gd name="connsiteY29" fmla="*/ 110917 h 851710"/>
                    <a:gd name="connsiteX30" fmla="*/ 296873 w 1227189"/>
                    <a:gd name="connsiteY30" fmla="*/ 101827 h 851710"/>
                    <a:gd name="connsiteX31" fmla="*/ 530653 w 1227189"/>
                    <a:gd name="connsiteY31" fmla="*/ 24231 h 851710"/>
                    <a:gd name="connsiteX32" fmla="*/ 530914 w 1227189"/>
                    <a:gd name="connsiteY32" fmla="*/ 24211 h 851710"/>
                    <a:gd name="connsiteX33" fmla="*/ 541342 w 1227189"/>
                    <a:gd name="connsiteY33" fmla="*/ 19316 h 851710"/>
                    <a:gd name="connsiteX34" fmla="*/ 765153 w 1227189"/>
                    <a:gd name="connsiteY34" fmla="*/ 83319 h 851710"/>
                    <a:gd name="connsiteX35" fmla="*/ 779534 w 1227189"/>
                    <a:gd name="connsiteY35" fmla="*/ 102095 h 851710"/>
                    <a:gd name="connsiteX36" fmla="*/ 1058423 w 1227189"/>
                    <a:gd name="connsiteY36" fmla="*/ 0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227189 w 1227189"/>
                    <a:gd name="connsiteY6" fmla="*/ 481000 h 851710"/>
                    <a:gd name="connsiteX7" fmla="*/ 877095 w 1227189"/>
                    <a:gd name="connsiteY7" fmla="*/ 530312 h 851710"/>
                    <a:gd name="connsiteX8" fmla="*/ 869889 w 1227189"/>
                    <a:gd name="connsiteY8" fmla="*/ 567513 h 851710"/>
                    <a:gd name="connsiteX9" fmla="*/ 701898 w 1227189"/>
                    <a:gd name="connsiteY9" fmla="*/ 761561 h 851710"/>
                    <a:gd name="connsiteX10" fmla="*/ 701517 w 1227189"/>
                    <a:gd name="connsiteY10" fmla="*/ 761638 h 851710"/>
                    <a:gd name="connsiteX11" fmla="*/ 691208 w 1227189"/>
                    <a:gd name="connsiteY11" fmla="*/ 766477 h 851710"/>
                    <a:gd name="connsiteX12" fmla="*/ 457428 w 1227189"/>
                    <a:gd name="connsiteY12" fmla="*/ 844072 h 851710"/>
                    <a:gd name="connsiteX13" fmla="*/ 444968 w 1227189"/>
                    <a:gd name="connsiteY13" fmla="*/ 845420 h 851710"/>
                    <a:gd name="connsiteX14" fmla="*/ 439122 w 1227189"/>
                    <a:gd name="connsiteY14" fmla="*/ 847899 h 851710"/>
                    <a:gd name="connsiteX15" fmla="*/ 393461 w 1227189"/>
                    <a:gd name="connsiteY15" fmla="*/ 849693 h 851710"/>
                    <a:gd name="connsiteX16" fmla="*/ 210124 w 1227189"/>
                    <a:gd name="connsiteY16" fmla="*/ 811291 h 851710"/>
                    <a:gd name="connsiteX17" fmla="*/ 115870 w 1227189"/>
                    <a:gd name="connsiteY17" fmla="*/ 647016 h 851710"/>
                    <a:gd name="connsiteX18" fmla="*/ 115869 w 1227189"/>
                    <a:gd name="connsiteY18" fmla="*/ 647016 h 851710"/>
                    <a:gd name="connsiteX19" fmla="*/ 118087 w 1227189"/>
                    <a:gd name="connsiteY19" fmla="*/ 637010 h 851710"/>
                    <a:gd name="connsiteX20" fmla="*/ 42881 w 1227189"/>
                    <a:gd name="connsiteY20" fmla="*/ 583224 h 851710"/>
                    <a:gd name="connsiteX21" fmla="*/ 11500 w 1227189"/>
                    <a:gd name="connsiteY21" fmla="*/ 438155 h 851710"/>
                    <a:gd name="connsiteX22" fmla="*/ 11501 w 1227189"/>
                    <a:gd name="connsiteY22" fmla="*/ 438155 h 851710"/>
                    <a:gd name="connsiteX23" fmla="*/ 22498 w 1227189"/>
                    <a:gd name="connsiteY23" fmla="*/ 422712 h 851710"/>
                    <a:gd name="connsiteX24" fmla="*/ 28185 w 1227189"/>
                    <a:gd name="connsiteY24" fmla="*/ 412102 h 851710"/>
                    <a:gd name="connsiteX25" fmla="*/ 252835 w 1227189"/>
                    <a:gd name="connsiteY25" fmla="*/ 133824 h 851710"/>
                    <a:gd name="connsiteX26" fmla="*/ 255019 w 1227189"/>
                    <a:gd name="connsiteY26" fmla="*/ 132026 h 851710"/>
                    <a:gd name="connsiteX27" fmla="*/ 260517 w 1227189"/>
                    <a:gd name="connsiteY27" fmla="*/ 124196 h 851710"/>
                    <a:gd name="connsiteX28" fmla="*/ 277510 w 1227189"/>
                    <a:gd name="connsiteY28" fmla="*/ 110917 h 851710"/>
                    <a:gd name="connsiteX29" fmla="*/ 296873 w 1227189"/>
                    <a:gd name="connsiteY29" fmla="*/ 101827 h 851710"/>
                    <a:gd name="connsiteX30" fmla="*/ 530653 w 1227189"/>
                    <a:gd name="connsiteY30" fmla="*/ 24231 h 851710"/>
                    <a:gd name="connsiteX31" fmla="*/ 530914 w 1227189"/>
                    <a:gd name="connsiteY31" fmla="*/ 24211 h 851710"/>
                    <a:gd name="connsiteX32" fmla="*/ 541342 w 1227189"/>
                    <a:gd name="connsiteY32" fmla="*/ 19316 h 851710"/>
                    <a:gd name="connsiteX33" fmla="*/ 765153 w 1227189"/>
                    <a:gd name="connsiteY33" fmla="*/ 83319 h 851710"/>
                    <a:gd name="connsiteX34" fmla="*/ 779534 w 1227189"/>
                    <a:gd name="connsiteY34" fmla="*/ 102095 h 851710"/>
                    <a:gd name="connsiteX35" fmla="*/ 1058423 w 1227189"/>
                    <a:gd name="connsiteY35" fmla="*/ 0 h 851710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090991 w 1227189"/>
                    <a:gd name="connsiteY5" fmla="*/ 30554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197976 w 1227189"/>
                    <a:gd name="connsiteY5" fmla="*/ 8530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83722"/>
                    <a:gd name="connsiteY0" fmla="*/ 415410 h 842792"/>
                    <a:gd name="connsiteX1" fmla="*/ 225235 w 1283722"/>
                    <a:gd name="connsiteY1" fmla="*/ 459468 h 842792"/>
                    <a:gd name="connsiteX2" fmla="*/ 278585 w 1283722"/>
                    <a:gd name="connsiteY2" fmla="*/ 497623 h 842792"/>
                    <a:gd name="connsiteX3" fmla="*/ 260802 w 1283722"/>
                    <a:gd name="connsiteY3" fmla="*/ 415410 h 842792"/>
                    <a:gd name="connsiteX4" fmla="*/ 779534 w 1283722"/>
                    <a:gd name="connsiteY4" fmla="*/ 93177 h 842792"/>
                    <a:gd name="connsiteX5" fmla="*/ 1197976 w 1283722"/>
                    <a:gd name="connsiteY5" fmla="*/ 8530 h 842792"/>
                    <a:gd name="connsiteX6" fmla="*/ 1283721 w 1283722"/>
                    <a:gd name="connsiteY6" fmla="*/ 410449 h 842792"/>
                    <a:gd name="connsiteX7" fmla="*/ 877095 w 1283722"/>
                    <a:gd name="connsiteY7" fmla="*/ 521394 h 842792"/>
                    <a:gd name="connsiteX8" fmla="*/ 869889 w 1283722"/>
                    <a:gd name="connsiteY8" fmla="*/ 558595 h 842792"/>
                    <a:gd name="connsiteX9" fmla="*/ 701898 w 1283722"/>
                    <a:gd name="connsiteY9" fmla="*/ 752643 h 842792"/>
                    <a:gd name="connsiteX10" fmla="*/ 701517 w 1283722"/>
                    <a:gd name="connsiteY10" fmla="*/ 752720 h 842792"/>
                    <a:gd name="connsiteX11" fmla="*/ 691208 w 1283722"/>
                    <a:gd name="connsiteY11" fmla="*/ 757559 h 842792"/>
                    <a:gd name="connsiteX12" fmla="*/ 457428 w 1283722"/>
                    <a:gd name="connsiteY12" fmla="*/ 835154 h 842792"/>
                    <a:gd name="connsiteX13" fmla="*/ 444968 w 1283722"/>
                    <a:gd name="connsiteY13" fmla="*/ 836502 h 842792"/>
                    <a:gd name="connsiteX14" fmla="*/ 439122 w 1283722"/>
                    <a:gd name="connsiteY14" fmla="*/ 838981 h 842792"/>
                    <a:gd name="connsiteX15" fmla="*/ 393461 w 1283722"/>
                    <a:gd name="connsiteY15" fmla="*/ 840775 h 842792"/>
                    <a:gd name="connsiteX16" fmla="*/ 210124 w 1283722"/>
                    <a:gd name="connsiteY16" fmla="*/ 802373 h 842792"/>
                    <a:gd name="connsiteX17" fmla="*/ 115870 w 1283722"/>
                    <a:gd name="connsiteY17" fmla="*/ 638098 h 842792"/>
                    <a:gd name="connsiteX18" fmla="*/ 115869 w 1283722"/>
                    <a:gd name="connsiteY18" fmla="*/ 638098 h 842792"/>
                    <a:gd name="connsiteX19" fmla="*/ 118087 w 1283722"/>
                    <a:gd name="connsiteY19" fmla="*/ 628092 h 842792"/>
                    <a:gd name="connsiteX20" fmla="*/ 42881 w 1283722"/>
                    <a:gd name="connsiteY20" fmla="*/ 574306 h 842792"/>
                    <a:gd name="connsiteX21" fmla="*/ 11500 w 1283722"/>
                    <a:gd name="connsiteY21" fmla="*/ 429237 h 842792"/>
                    <a:gd name="connsiteX22" fmla="*/ 11501 w 1283722"/>
                    <a:gd name="connsiteY22" fmla="*/ 429237 h 842792"/>
                    <a:gd name="connsiteX23" fmla="*/ 22498 w 1283722"/>
                    <a:gd name="connsiteY23" fmla="*/ 413794 h 842792"/>
                    <a:gd name="connsiteX24" fmla="*/ 28185 w 1283722"/>
                    <a:gd name="connsiteY24" fmla="*/ 403184 h 842792"/>
                    <a:gd name="connsiteX25" fmla="*/ 252835 w 1283722"/>
                    <a:gd name="connsiteY25" fmla="*/ 124906 h 842792"/>
                    <a:gd name="connsiteX26" fmla="*/ 255019 w 1283722"/>
                    <a:gd name="connsiteY26" fmla="*/ 123108 h 842792"/>
                    <a:gd name="connsiteX27" fmla="*/ 260517 w 1283722"/>
                    <a:gd name="connsiteY27" fmla="*/ 115278 h 842792"/>
                    <a:gd name="connsiteX28" fmla="*/ 277510 w 1283722"/>
                    <a:gd name="connsiteY28" fmla="*/ 101999 h 842792"/>
                    <a:gd name="connsiteX29" fmla="*/ 296873 w 1283722"/>
                    <a:gd name="connsiteY29" fmla="*/ 92909 h 842792"/>
                    <a:gd name="connsiteX30" fmla="*/ 530653 w 1283722"/>
                    <a:gd name="connsiteY30" fmla="*/ 15313 h 842792"/>
                    <a:gd name="connsiteX31" fmla="*/ 530914 w 1283722"/>
                    <a:gd name="connsiteY31" fmla="*/ 15293 h 842792"/>
                    <a:gd name="connsiteX32" fmla="*/ 541342 w 1283722"/>
                    <a:gd name="connsiteY32" fmla="*/ 10398 h 842792"/>
                    <a:gd name="connsiteX33" fmla="*/ 765153 w 1283722"/>
                    <a:gd name="connsiteY33" fmla="*/ 74401 h 842792"/>
                    <a:gd name="connsiteX34" fmla="*/ 779534 w 1283722"/>
                    <a:gd name="connsiteY34" fmla="*/ 93177 h 842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283722" h="842792">
                      <a:moveTo>
                        <a:pt x="260802" y="415410"/>
                      </a:moveTo>
                      <a:lnTo>
                        <a:pt x="225235" y="459468"/>
                      </a:lnTo>
                      <a:lnTo>
                        <a:pt x="278585" y="497623"/>
                      </a:lnTo>
                      <a:lnTo>
                        <a:pt x="260802" y="415410"/>
                      </a:lnTo>
                      <a:close/>
                      <a:moveTo>
                        <a:pt x="779534" y="93177"/>
                      </a:moveTo>
                      <a:lnTo>
                        <a:pt x="1197976" y="8530"/>
                      </a:lnTo>
                      <a:lnTo>
                        <a:pt x="1283721" y="410449"/>
                      </a:lnTo>
                      <a:lnTo>
                        <a:pt x="877095" y="521394"/>
                      </a:lnTo>
                      <a:lnTo>
                        <a:pt x="869889" y="558595"/>
                      </a:lnTo>
                      <a:cubicBezTo>
                        <a:pt x="844273" y="650532"/>
                        <a:pt x="783446" y="725576"/>
                        <a:pt x="701898" y="752643"/>
                      </a:cubicBezTo>
                      <a:lnTo>
                        <a:pt x="701517" y="752720"/>
                      </a:lnTo>
                      <a:lnTo>
                        <a:pt x="691208" y="757559"/>
                      </a:lnTo>
                      <a:lnTo>
                        <a:pt x="457428" y="835154"/>
                      </a:lnTo>
                      <a:lnTo>
                        <a:pt x="444968" y="836502"/>
                      </a:lnTo>
                      <a:lnTo>
                        <a:pt x="439122" y="838981"/>
                      </a:lnTo>
                      <a:cubicBezTo>
                        <a:pt x="424580" y="843249"/>
                        <a:pt x="409122" y="844056"/>
                        <a:pt x="393461" y="840775"/>
                      </a:cubicBezTo>
                      <a:lnTo>
                        <a:pt x="210124" y="802373"/>
                      </a:lnTo>
                      <a:cubicBezTo>
                        <a:pt x="147475" y="789251"/>
                        <a:pt x="105276" y="715702"/>
                        <a:pt x="115870" y="638098"/>
                      </a:cubicBezTo>
                      <a:lnTo>
                        <a:pt x="115869" y="638098"/>
                      </a:lnTo>
                      <a:lnTo>
                        <a:pt x="118087" y="628092"/>
                      </a:lnTo>
                      <a:lnTo>
                        <a:pt x="42881" y="574306"/>
                      </a:lnTo>
                      <a:cubicBezTo>
                        <a:pt x="1876" y="544981"/>
                        <a:pt x="-12174" y="480031"/>
                        <a:pt x="11500" y="429237"/>
                      </a:cubicBezTo>
                      <a:lnTo>
                        <a:pt x="11501" y="429237"/>
                      </a:lnTo>
                      <a:lnTo>
                        <a:pt x="22498" y="413794"/>
                      </a:lnTo>
                      <a:lnTo>
                        <a:pt x="28185" y="403184"/>
                      </a:lnTo>
                      <a:lnTo>
                        <a:pt x="252835" y="124906"/>
                      </a:lnTo>
                      <a:lnTo>
                        <a:pt x="255019" y="123108"/>
                      </a:lnTo>
                      <a:lnTo>
                        <a:pt x="260517" y="115278"/>
                      </a:lnTo>
                      <a:cubicBezTo>
                        <a:pt x="265755" y="110222"/>
                        <a:pt x="271435" y="105762"/>
                        <a:pt x="277510" y="101999"/>
                      </a:cubicBezTo>
                      <a:cubicBezTo>
                        <a:pt x="283586" y="98236"/>
                        <a:pt x="290056" y="95172"/>
                        <a:pt x="296873" y="92909"/>
                      </a:cubicBezTo>
                      <a:lnTo>
                        <a:pt x="530653" y="15313"/>
                      </a:lnTo>
                      <a:lnTo>
                        <a:pt x="530914" y="15293"/>
                      </a:lnTo>
                      <a:lnTo>
                        <a:pt x="541342" y="10398"/>
                      </a:lnTo>
                      <a:cubicBezTo>
                        <a:pt x="622890" y="-16670"/>
                        <a:pt x="705858" y="10648"/>
                        <a:pt x="765153" y="74401"/>
                      </a:cubicBezTo>
                      <a:lnTo>
                        <a:pt x="779534" y="93177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56ED7687-59C1-432E-9364-5F754A2D60C6}"/>
                    </a:ext>
                  </a:extLst>
                </p:cNvPr>
                <p:cNvSpPr/>
                <p:nvPr/>
              </p:nvSpPr>
              <p:spPr bwMode="auto">
                <a:xfrm rot="11700000">
                  <a:off x="5356005" y="5533897"/>
                  <a:ext cx="298665" cy="650828"/>
                </a:xfrm>
                <a:custGeom>
                  <a:avLst/>
                  <a:gdLst>
                    <a:gd name="connsiteX0" fmla="*/ 298665 w 298665"/>
                    <a:gd name="connsiteY0" fmla="*/ 650828 h 650828"/>
                    <a:gd name="connsiteX1" fmla="*/ 118079 w 298665"/>
                    <a:gd name="connsiteY1" fmla="*/ 650828 h 650828"/>
                    <a:gd name="connsiteX2" fmla="*/ 140332 w 298665"/>
                    <a:gd name="connsiteY2" fmla="*/ 323385 h 650828"/>
                    <a:gd name="connsiteX3" fmla="*/ 0 w 298665"/>
                    <a:gd name="connsiteY3" fmla="*/ 49438 h 650828"/>
                    <a:gd name="connsiteX4" fmla="*/ 85628 w 298665"/>
                    <a:gd name="connsiteY4" fmla="*/ 0 h 650828"/>
                    <a:gd name="connsiteX5" fmla="*/ 279683 w 298665"/>
                    <a:gd name="connsiteY5" fmla="*/ 300241 h 650828"/>
                    <a:gd name="connsiteX6" fmla="*/ 275022 w 298665"/>
                    <a:gd name="connsiteY6" fmla="*/ 302932 h 650828"/>
                    <a:gd name="connsiteX0" fmla="*/ 298665 w 298665"/>
                    <a:gd name="connsiteY0" fmla="*/ 650828 h 650828"/>
                    <a:gd name="connsiteX1" fmla="*/ 118079 w 298665"/>
                    <a:gd name="connsiteY1" fmla="*/ 650828 h 650828"/>
                    <a:gd name="connsiteX2" fmla="*/ 140332 w 298665"/>
                    <a:gd name="connsiteY2" fmla="*/ 323385 h 650828"/>
                    <a:gd name="connsiteX3" fmla="*/ 0 w 298665"/>
                    <a:gd name="connsiteY3" fmla="*/ 49438 h 650828"/>
                    <a:gd name="connsiteX4" fmla="*/ 85628 w 298665"/>
                    <a:gd name="connsiteY4" fmla="*/ 0 h 650828"/>
                    <a:gd name="connsiteX5" fmla="*/ 279683 w 298665"/>
                    <a:gd name="connsiteY5" fmla="*/ 300241 h 650828"/>
                    <a:gd name="connsiteX6" fmla="*/ 298665 w 298665"/>
                    <a:gd name="connsiteY6" fmla="*/ 650828 h 650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8665" h="650828">
                      <a:moveTo>
                        <a:pt x="298665" y="650828"/>
                      </a:moveTo>
                      <a:lnTo>
                        <a:pt x="118079" y="650828"/>
                      </a:lnTo>
                      <a:lnTo>
                        <a:pt x="140332" y="323385"/>
                      </a:lnTo>
                      <a:lnTo>
                        <a:pt x="0" y="49438"/>
                      </a:lnTo>
                      <a:lnTo>
                        <a:pt x="85628" y="0"/>
                      </a:lnTo>
                      <a:lnTo>
                        <a:pt x="279683" y="300241"/>
                      </a:lnTo>
                      <a:lnTo>
                        <a:pt x="298665" y="650828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0A3C6C7F-363E-4758-8DFC-5D5C61213CF1}"/>
                    </a:ext>
                  </a:extLst>
                </p:cNvPr>
                <p:cNvSpPr/>
                <p:nvPr/>
              </p:nvSpPr>
              <p:spPr bwMode="auto">
                <a:xfrm>
                  <a:off x="5335954" y="6136317"/>
                  <a:ext cx="267239" cy="119403"/>
                </a:xfrm>
                <a:custGeom>
                  <a:avLst/>
                  <a:gdLst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35804 w 267239"/>
                    <a:gd name="connsiteY8" fmla="*/ 119403 h 119403"/>
                    <a:gd name="connsiteX9" fmla="*/ 16669 w 267239"/>
                    <a:gd name="connsiteY9" fmla="*/ 119403 h 119403"/>
                    <a:gd name="connsiteX10" fmla="*/ 0 w 267239"/>
                    <a:gd name="connsiteY10" fmla="*/ 102734 h 119403"/>
                    <a:gd name="connsiteX11" fmla="*/ 0 w 267239"/>
                    <a:gd name="connsiteY11" fmla="*/ 59702 h 119403"/>
                    <a:gd name="connsiteX12" fmla="*/ 59702 w 267239"/>
                    <a:gd name="connsiteY12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6669 w 267239"/>
                    <a:gd name="connsiteY8" fmla="*/ 119403 h 119403"/>
                    <a:gd name="connsiteX9" fmla="*/ 0 w 267239"/>
                    <a:gd name="connsiteY9" fmla="*/ 102734 h 119403"/>
                    <a:gd name="connsiteX10" fmla="*/ 0 w 267239"/>
                    <a:gd name="connsiteY10" fmla="*/ 59702 h 119403"/>
                    <a:gd name="connsiteX11" fmla="*/ 59702 w 267239"/>
                    <a:gd name="connsiteY11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16669 w 267239"/>
                    <a:gd name="connsiteY7" fmla="*/ 119403 h 119403"/>
                    <a:gd name="connsiteX8" fmla="*/ 0 w 267239"/>
                    <a:gd name="connsiteY8" fmla="*/ 102734 h 119403"/>
                    <a:gd name="connsiteX9" fmla="*/ 0 w 267239"/>
                    <a:gd name="connsiteY9" fmla="*/ 59702 h 119403"/>
                    <a:gd name="connsiteX10" fmla="*/ 59702 w 267239"/>
                    <a:gd name="connsiteY10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236226 w 267239"/>
                    <a:gd name="connsiteY3" fmla="*/ 0 h 119403"/>
                    <a:gd name="connsiteX4" fmla="*/ 267239 w 267239"/>
                    <a:gd name="connsiteY4" fmla="*/ 31013 h 119403"/>
                    <a:gd name="connsiteX5" fmla="*/ 267239 w 267239"/>
                    <a:gd name="connsiteY5" fmla="*/ 119403 h 119403"/>
                    <a:gd name="connsiteX6" fmla="*/ 16669 w 267239"/>
                    <a:gd name="connsiteY6" fmla="*/ 119403 h 119403"/>
                    <a:gd name="connsiteX7" fmla="*/ 0 w 267239"/>
                    <a:gd name="connsiteY7" fmla="*/ 102734 h 119403"/>
                    <a:gd name="connsiteX8" fmla="*/ 0 w 267239"/>
                    <a:gd name="connsiteY8" fmla="*/ 59702 h 119403"/>
                    <a:gd name="connsiteX9" fmla="*/ 59702 w 267239"/>
                    <a:gd name="connsiteY9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236226 w 267239"/>
                    <a:gd name="connsiteY2" fmla="*/ 0 h 119403"/>
                    <a:gd name="connsiteX3" fmla="*/ 267239 w 267239"/>
                    <a:gd name="connsiteY3" fmla="*/ 31013 h 119403"/>
                    <a:gd name="connsiteX4" fmla="*/ 267239 w 267239"/>
                    <a:gd name="connsiteY4" fmla="*/ 119403 h 119403"/>
                    <a:gd name="connsiteX5" fmla="*/ 16669 w 267239"/>
                    <a:gd name="connsiteY5" fmla="*/ 119403 h 119403"/>
                    <a:gd name="connsiteX6" fmla="*/ 0 w 267239"/>
                    <a:gd name="connsiteY6" fmla="*/ 102734 h 119403"/>
                    <a:gd name="connsiteX7" fmla="*/ 0 w 267239"/>
                    <a:gd name="connsiteY7" fmla="*/ 59702 h 119403"/>
                    <a:gd name="connsiteX8" fmla="*/ 59702 w 267239"/>
                    <a:gd name="connsiteY8" fmla="*/ 0 h 119403"/>
                    <a:gd name="connsiteX0" fmla="*/ 59702 w 267239"/>
                    <a:gd name="connsiteY0" fmla="*/ 0 h 119403"/>
                    <a:gd name="connsiteX1" fmla="*/ 236226 w 267239"/>
                    <a:gd name="connsiteY1" fmla="*/ 0 h 119403"/>
                    <a:gd name="connsiteX2" fmla="*/ 267239 w 267239"/>
                    <a:gd name="connsiteY2" fmla="*/ 31013 h 119403"/>
                    <a:gd name="connsiteX3" fmla="*/ 267239 w 267239"/>
                    <a:gd name="connsiteY3" fmla="*/ 119403 h 119403"/>
                    <a:gd name="connsiteX4" fmla="*/ 16669 w 267239"/>
                    <a:gd name="connsiteY4" fmla="*/ 119403 h 119403"/>
                    <a:gd name="connsiteX5" fmla="*/ 0 w 267239"/>
                    <a:gd name="connsiteY5" fmla="*/ 102734 h 119403"/>
                    <a:gd name="connsiteX6" fmla="*/ 0 w 267239"/>
                    <a:gd name="connsiteY6" fmla="*/ 59702 h 119403"/>
                    <a:gd name="connsiteX7" fmla="*/ 59702 w 267239"/>
                    <a:gd name="connsiteY7" fmla="*/ 0 h 11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239" h="119403">
                      <a:moveTo>
                        <a:pt x="59702" y="0"/>
                      </a:moveTo>
                      <a:lnTo>
                        <a:pt x="236226" y="0"/>
                      </a:lnTo>
                      <a:cubicBezTo>
                        <a:pt x="253354" y="0"/>
                        <a:pt x="267239" y="13885"/>
                        <a:pt x="267239" y="31013"/>
                      </a:cubicBezTo>
                      <a:lnTo>
                        <a:pt x="267239" y="119403"/>
                      </a:lnTo>
                      <a:lnTo>
                        <a:pt x="16669" y="119403"/>
                      </a:lnTo>
                      <a:cubicBezTo>
                        <a:pt x="7463" y="119403"/>
                        <a:pt x="0" y="111940"/>
                        <a:pt x="0" y="102734"/>
                      </a:cubicBezTo>
                      <a:lnTo>
                        <a:pt x="0" y="59702"/>
                      </a:lnTo>
                      <a:cubicBezTo>
                        <a:pt x="0" y="26729"/>
                        <a:pt x="26729" y="0"/>
                        <a:pt x="5970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1EB5F5F8-C0C6-4DE3-A6D2-864E33C58B34}"/>
                    </a:ext>
                  </a:extLst>
                </p:cNvPr>
                <p:cNvSpPr/>
                <p:nvPr/>
              </p:nvSpPr>
              <p:spPr bwMode="auto">
                <a:xfrm>
                  <a:off x="5251215" y="4640273"/>
                  <a:ext cx="265610" cy="253562"/>
                </a:xfrm>
                <a:custGeom>
                  <a:avLst/>
                  <a:gdLst>
                    <a:gd name="connsiteX0" fmla="*/ 57373 w 265610"/>
                    <a:gd name="connsiteY0" fmla="*/ 0 h 253562"/>
                    <a:gd name="connsiteX1" fmla="*/ 197620 w 265610"/>
                    <a:gd name="connsiteY1" fmla="*/ 0 h 253562"/>
                    <a:gd name="connsiteX2" fmla="*/ 207480 w 265610"/>
                    <a:gd name="connsiteY2" fmla="*/ 115052 h 253562"/>
                    <a:gd name="connsiteX3" fmla="*/ 248782 w 265610"/>
                    <a:gd name="connsiteY3" fmla="*/ 115052 h 253562"/>
                    <a:gd name="connsiteX4" fmla="*/ 265610 w 265610"/>
                    <a:gd name="connsiteY4" fmla="*/ 131880 h 253562"/>
                    <a:gd name="connsiteX5" fmla="*/ 265610 w 265610"/>
                    <a:gd name="connsiteY5" fmla="*/ 184307 h 253562"/>
                    <a:gd name="connsiteX6" fmla="*/ 196355 w 265610"/>
                    <a:gd name="connsiteY6" fmla="*/ 253562 h 253562"/>
                    <a:gd name="connsiteX7" fmla="*/ 69255 w 265610"/>
                    <a:gd name="connsiteY7" fmla="*/ 253562 h 253562"/>
                    <a:gd name="connsiteX8" fmla="*/ 0 w 265610"/>
                    <a:gd name="connsiteY8" fmla="*/ 184307 h 253562"/>
                    <a:gd name="connsiteX9" fmla="*/ 0 w 265610"/>
                    <a:gd name="connsiteY9" fmla="*/ 131880 h 253562"/>
                    <a:gd name="connsiteX10" fmla="*/ 16828 w 265610"/>
                    <a:gd name="connsiteY10" fmla="*/ 115052 h 253562"/>
                    <a:gd name="connsiteX11" fmla="*/ 47513 w 265610"/>
                    <a:gd name="connsiteY11" fmla="*/ 115052 h 253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5610" h="253562">
                      <a:moveTo>
                        <a:pt x="57373" y="0"/>
                      </a:moveTo>
                      <a:lnTo>
                        <a:pt x="197620" y="0"/>
                      </a:lnTo>
                      <a:lnTo>
                        <a:pt x="207480" y="115052"/>
                      </a:lnTo>
                      <a:lnTo>
                        <a:pt x="248782" y="115052"/>
                      </a:lnTo>
                      <a:cubicBezTo>
                        <a:pt x="258076" y="115052"/>
                        <a:pt x="265610" y="122586"/>
                        <a:pt x="265610" y="131880"/>
                      </a:cubicBezTo>
                      <a:lnTo>
                        <a:pt x="265610" y="184307"/>
                      </a:lnTo>
                      <a:cubicBezTo>
                        <a:pt x="265610" y="222555"/>
                        <a:pt x="234603" y="253562"/>
                        <a:pt x="196355" y="253562"/>
                      </a:cubicBezTo>
                      <a:lnTo>
                        <a:pt x="69255" y="253562"/>
                      </a:lnTo>
                      <a:cubicBezTo>
                        <a:pt x="31007" y="253562"/>
                        <a:pt x="0" y="222555"/>
                        <a:pt x="0" y="184307"/>
                      </a:cubicBezTo>
                      <a:lnTo>
                        <a:pt x="0" y="131880"/>
                      </a:lnTo>
                      <a:cubicBezTo>
                        <a:pt x="0" y="122586"/>
                        <a:pt x="7534" y="115052"/>
                        <a:pt x="16828" y="115052"/>
                      </a:cubicBezTo>
                      <a:lnTo>
                        <a:pt x="47513" y="115052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3977F5FD-2063-4F7C-AE0C-FCFAEF533AFE}"/>
                    </a:ext>
                  </a:extLst>
                </p:cNvPr>
                <p:cNvSpPr/>
                <p:nvPr/>
              </p:nvSpPr>
              <p:spPr bwMode="auto">
                <a:xfrm>
                  <a:off x="4959322" y="3775675"/>
                  <a:ext cx="838780" cy="891929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" name="台形 88">
                  <a:extLst>
                    <a:ext uri="{FF2B5EF4-FFF2-40B4-BE49-F238E27FC236}">
                      <a16:creationId xmlns:a16="http://schemas.microsoft.com/office/drawing/2014/main" id="{E6E280E5-46A6-437B-ACBF-CA9E87C538B8}"/>
                    </a:ext>
                  </a:extLst>
                </p:cNvPr>
                <p:cNvSpPr/>
                <p:nvPr/>
              </p:nvSpPr>
              <p:spPr bwMode="auto">
                <a:xfrm rot="14400000">
                  <a:off x="4776358" y="5278383"/>
                  <a:ext cx="178816" cy="717849"/>
                </a:xfrm>
                <a:prstGeom prst="trapezoid">
                  <a:avLst>
                    <a:gd name="adj" fmla="val 19538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9095EE50-D602-4623-A77A-699F2AC79405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5805213" y="5024310"/>
                  <a:ext cx="305322" cy="380007"/>
                </a:xfrm>
                <a:custGeom>
                  <a:avLst/>
                  <a:gdLst>
                    <a:gd name="connsiteX0" fmla="*/ 231749 w 1059772"/>
                    <a:gd name="connsiteY0" fmla="*/ 1241256 h 1319003"/>
                    <a:gd name="connsiteX1" fmla="*/ 175907 w 1059772"/>
                    <a:gd name="connsiteY1" fmla="*/ 1201964 h 1319003"/>
                    <a:gd name="connsiteX2" fmla="*/ 173033 w 1059772"/>
                    <a:gd name="connsiteY2" fmla="*/ 1195732 h 1319003"/>
                    <a:gd name="connsiteX3" fmla="*/ 151573 w 1059772"/>
                    <a:gd name="connsiteY3" fmla="*/ 1156319 h 1319003"/>
                    <a:gd name="connsiteX4" fmla="*/ 75653 w 1059772"/>
                    <a:gd name="connsiteY4" fmla="*/ 837558 h 1319003"/>
                    <a:gd name="connsiteX5" fmla="*/ 76737 w 1059772"/>
                    <a:gd name="connsiteY5" fmla="*/ 798091 h 1319003"/>
                    <a:gd name="connsiteX6" fmla="*/ 64179 w 1059772"/>
                    <a:gd name="connsiteY6" fmla="*/ 772999 h 1319003"/>
                    <a:gd name="connsiteX7" fmla="*/ 24807 w 1059772"/>
                    <a:gd name="connsiteY7" fmla="*/ 661975 h 1319003"/>
                    <a:gd name="connsiteX8" fmla="*/ 25270 w 1059772"/>
                    <a:gd name="connsiteY8" fmla="*/ 319176 h 1319003"/>
                    <a:gd name="connsiteX9" fmla="*/ 34629 w 1059772"/>
                    <a:gd name="connsiteY9" fmla="*/ 296444 h 1319003"/>
                    <a:gd name="connsiteX10" fmla="*/ 13495 w 1059772"/>
                    <a:gd name="connsiteY10" fmla="*/ 192959 h 1319003"/>
                    <a:gd name="connsiteX11" fmla="*/ 33874 w 1059772"/>
                    <a:gd name="connsiteY11" fmla="*/ 163967 h 1319003"/>
                    <a:gd name="connsiteX12" fmla="*/ 144406 w 1059772"/>
                    <a:gd name="connsiteY12" fmla="*/ 47459 h 1319003"/>
                    <a:gd name="connsiteX13" fmla="*/ 211003 w 1059772"/>
                    <a:gd name="connsiteY13" fmla="*/ 0 h 1319003"/>
                    <a:gd name="connsiteX14" fmla="*/ 418001 w 1059772"/>
                    <a:gd name="connsiteY14" fmla="*/ 0 h 1319003"/>
                    <a:gd name="connsiteX15" fmla="*/ 377203 w 1059772"/>
                    <a:gd name="connsiteY15" fmla="*/ 199776 h 1319003"/>
                    <a:gd name="connsiteX16" fmla="*/ 391936 w 1059772"/>
                    <a:gd name="connsiteY16" fmla="*/ 201350 h 1319003"/>
                    <a:gd name="connsiteX17" fmla="*/ 557350 w 1059772"/>
                    <a:gd name="connsiteY17" fmla="*/ 265044 h 1319003"/>
                    <a:gd name="connsiteX18" fmla="*/ 560026 w 1059772"/>
                    <a:gd name="connsiteY18" fmla="*/ 266860 h 1319003"/>
                    <a:gd name="connsiteX19" fmla="*/ 562800 w 1059772"/>
                    <a:gd name="connsiteY19" fmla="*/ 266131 h 1319003"/>
                    <a:gd name="connsiteX20" fmla="*/ 855642 w 1059772"/>
                    <a:gd name="connsiteY20" fmla="*/ 276724 h 1319003"/>
                    <a:gd name="connsiteX21" fmla="*/ 855383 w 1059772"/>
                    <a:gd name="connsiteY21" fmla="*/ 277624 h 1319003"/>
                    <a:gd name="connsiteX22" fmla="*/ 865821 w 1059772"/>
                    <a:gd name="connsiteY22" fmla="*/ 280552 h 1319003"/>
                    <a:gd name="connsiteX23" fmla="*/ 884762 w 1059772"/>
                    <a:gd name="connsiteY23" fmla="*/ 290267 h 1319003"/>
                    <a:gd name="connsiteX24" fmla="*/ 915874 w 1059772"/>
                    <a:gd name="connsiteY24" fmla="*/ 435609 h 1319003"/>
                    <a:gd name="connsiteX25" fmla="*/ 809366 w 1059772"/>
                    <a:gd name="connsiteY25" fmla="*/ 482036 h 1319003"/>
                    <a:gd name="connsiteX26" fmla="*/ 797403 w 1059772"/>
                    <a:gd name="connsiteY26" fmla="*/ 478681 h 1319003"/>
                    <a:gd name="connsiteX27" fmla="*/ 797313 w 1059772"/>
                    <a:gd name="connsiteY27" fmla="*/ 478990 h 1319003"/>
                    <a:gd name="connsiteX28" fmla="*/ 538290 w 1059772"/>
                    <a:gd name="connsiteY28" fmla="*/ 493051 h 1319003"/>
                    <a:gd name="connsiteX29" fmla="*/ 520853 w 1059772"/>
                    <a:gd name="connsiteY29" fmla="*/ 501373 h 1319003"/>
                    <a:gd name="connsiteX30" fmla="*/ 532491 w 1059772"/>
                    <a:gd name="connsiteY30" fmla="*/ 524655 h 1319003"/>
                    <a:gd name="connsiteX31" fmla="*/ 918445 w 1059772"/>
                    <a:gd name="connsiteY31" fmla="*/ 747102 h 1319003"/>
                    <a:gd name="connsiteX32" fmla="*/ 952321 w 1059772"/>
                    <a:gd name="connsiteY32" fmla="*/ 744915 h 1319003"/>
                    <a:gd name="connsiteX33" fmla="*/ 957900 w 1059772"/>
                    <a:gd name="connsiteY33" fmla="*/ 743711 h 1319003"/>
                    <a:gd name="connsiteX34" fmla="*/ 976238 w 1059772"/>
                    <a:gd name="connsiteY34" fmla="*/ 743391 h 1319003"/>
                    <a:gd name="connsiteX35" fmla="*/ 1059495 w 1059772"/>
                    <a:gd name="connsiteY35" fmla="*/ 838207 h 1319003"/>
                    <a:gd name="connsiteX36" fmla="*/ 980528 w 1059772"/>
                    <a:gd name="connsiteY36" fmla="*/ 918221 h 1319003"/>
                    <a:gd name="connsiteX37" fmla="*/ 974021 w 1059772"/>
                    <a:gd name="connsiteY37" fmla="*/ 918335 h 1319003"/>
                    <a:gd name="connsiteX38" fmla="*/ 974030 w 1059772"/>
                    <a:gd name="connsiteY38" fmla="*/ 918421 h 1319003"/>
                    <a:gd name="connsiteX39" fmla="*/ 922140 w 1059772"/>
                    <a:gd name="connsiteY39" fmla="*/ 921771 h 1319003"/>
                    <a:gd name="connsiteX40" fmla="*/ 870840 w 1059772"/>
                    <a:gd name="connsiteY40" fmla="*/ 920707 h 1319003"/>
                    <a:gd name="connsiteX41" fmla="*/ 620068 w 1059772"/>
                    <a:gd name="connsiteY41" fmla="*/ 848255 h 1319003"/>
                    <a:gd name="connsiteX42" fmla="*/ 589927 w 1059772"/>
                    <a:gd name="connsiteY42" fmla="*/ 829677 h 1319003"/>
                    <a:gd name="connsiteX43" fmla="*/ 616709 w 1059772"/>
                    <a:gd name="connsiteY43" fmla="*/ 854870 h 1319003"/>
                    <a:gd name="connsiteX44" fmla="*/ 887630 w 1059772"/>
                    <a:gd name="connsiteY44" fmla="*/ 979551 h 1319003"/>
                    <a:gd name="connsiteX45" fmla="*/ 887524 w 1059772"/>
                    <a:gd name="connsiteY45" fmla="*/ 980266 h 1319003"/>
                    <a:gd name="connsiteX46" fmla="*/ 901527 w 1059772"/>
                    <a:gd name="connsiteY46" fmla="*/ 981631 h 1319003"/>
                    <a:gd name="connsiteX47" fmla="*/ 979852 w 1059772"/>
                    <a:gd name="connsiteY47" fmla="*/ 1074589 h 1319003"/>
                    <a:gd name="connsiteX48" fmla="*/ 881757 w 1059772"/>
                    <a:gd name="connsiteY48" fmla="*/ 1169473 h 1319003"/>
                    <a:gd name="connsiteX49" fmla="*/ 861988 w 1059772"/>
                    <a:gd name="connsiteY49" fmla="*/ 1167546 h 1319003"/>
                    <a:gd name="connsiteX50" fmla="*/ 857645 w 1059772"/>
                    <a:gd name="connsiteY50" fmla="*/ 1166242 h 1319003"/>
                    <a:gd name="connsiteX51" fmla="*/ 800804 w 1059772"/>
                    <a:gd name="connsiteY51" fmla="*/ 1155368 h 1319003"/>
                    <a:gd name="connsiteX52" fmla="*/ 449600 w 1059772"/>
                    <a:gd name="connsiteY52" fmla="*/ 957070 h 1319003"/>
                    <a:gd name="connsiteX53" fmla="*/ 432966 w 1059772"/>
                    <a:gd name="connsiteY53" fmla="*/ 938380 h 1319003"/>
                    <a:gd name="connsiteX54" fmla="*/ 442381 w 1059772"/>
                    <a:gd name="connsiteY54" fmla="*/ 953343 h 1319003"/>
                    <a:gd name="connsiteX55" fmla="*/ 634655 w 1059772"/>
                    <a:gd name="connsiteY55" fmla="*/ 1125537 h 1319003"/>
                    <a:gd name="connsiteX56" fmla="*/ 671306 w 1059772"/>
                    <a:gd name="connsiteY56" fmla="*/ 1143091 h 1319003"/>
                    <a:gd name="connsiteX57" fmla="*/ 680029 w 1059772"/>
                    <a:gd name="connsiteY57" fmla="*/ 1145898 h 1319003"/>
                    <a:gd name="connsiteX58" fmla="*/ 733112 w 1059772"/>
                    <a:gd name="connsiteY58" fmla="*/ 1228910 h 1319003"/>
                    <a:gd name="connsiteX59" fmla="*/ 646199 w 1059772"/>
                    <a:gd name="connsiteY59" fmla="*/ 1319003 h 1319003"/>
                    <a:gd name="connsiteX60" fmla="*/ 612368 w 1059772"/>
                    <a:gd name="connsiteY60" fmla="*/ 1311923 h 1319003"/>
                    <a:gd name="connsiteX61" fmla="*/ 608168 w 1059772"/>
                    <a:gd name="connsiteY61" fmla="*/ 1309560 h 1319003"/>
                    <a:gd name="connsiteX62" fmla="*/ 550918 w 1059772"/>
                    <a:gd name="connsiteY62" fmla="*/ 1282139 h 1319003"/>
                    <a:gd name="connsiteX63" fmla="*/ 272929 w 1059772"/>
                    <a:gd name="connsiteY63" fmla="*/ 1018008 h 1319003"/>
                    <a:gd name="connsiteX64" fmla="*/ 263877 w 1059772"/>
                    <a:gd name="connsiteY64" fmla="*/ 1001363 h 1319003"/>
                    <a:gd name="connsiteX65" fmla="*/ 260179 w 1059772"/>
                    <a:gd name="connsiteY65" fmla="*/ 999627 h 1319003"/>
                    <a:gd name="connsiteX66" fmla="*/ 265380 w 1059772"/>
                    <a:gd name="connsiteY66" fmla="*/ 1016581 h 1319003"/>
                    <a:gd name="connsiteX67" fmla="*/ 294131 w 1059772"/>
                    <a:gd name="connsiteY67" fmla="*/ 1085202 h 1319003"/>
                    <a:gd name="connsiteX68" fmla="*/ 310035 w 1059772"/>
                    <a:gd name="connsiteY68" fmla="*/ 1114410 h 1319003"/>
                    <a:gd name="connsiteX69" fmla="*/ 312317 w 1059772"/>
                    <a:gd name="connsiteY69" fmla="*/ 1117583 h 1319003"/>
                    <a:gd name="connsiteX70" fmla="*/ 323049 w 1059772"/>
                    <a:gd name="connsiteY70" fmla="*/ 1148551 h 1319003"/>
                    <a:gd name="connsiteX71" fmla="*/ 255745 w 1059772"/>
                    <a:gd name="connsiteY71" fmla="*/ 1241597 h 1319003"/>
                    <a:gd name="connsiteX72" fmla="*/ 231749 w 1059772"/>
                    <a:gd name="connsiteY72" fmla="*/ 1241256 h 1319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059772" h="1319003">
                      <a:moveTo>
                        <a:pt x="231749" y="1241256"/>
                      </a:moveTo>
                      <a:cubicBezTo>
                        <a:pt x="208484" y="1237247"/>
                        <a:pt x="188026" y="1222712"/>
                        <a:pt x="175907" y="1201964"/>
                      </a:cubicBezTo>
                      <a:lnTo>
                        <a:pt x="173033" y="1195732"/>
                      </a:lnTo>
                      <a:lnTo>
                        <a:pt x="151573" y="1156319"/>
                      </a:lnTo>
                      <a:cubicBezTo>
                        <a:pt x="101419" y="1055840"/>
                        <a:pt x="76186" y="946677"/>
                        <a:pt x="75653" y="837558"/>
                      </a:cubicBezTo>
                      <a:lnTo>
                        <a:pt x="76737" y="798091"/>
                      </a:lnTo>
                      <a:lnTo>
                        <a:pt x="64179" y="772999"/>
                      </a:lnTo>
                      <a:cubicBezTo>
                        <a:pt x="48671" y="738517"/>
                        <a:pt x="35345" y="701305"/>
                        <a:pt x="24807" y="661975"/>
                      </a:cubicBezTo>
                      <a:cubicBezTo>
                        <a:pt x="-9683" y="533258"/>
                        <a:pt x="-6970" y="409265"/>
                        <a:pt x="25270" y="319176"/>
                      </a:cubicBezTo>
                      <a:lnTo>
                        <a:pt x="34629" y="296444"/>
                      </a:lnTo>
                      <a:lnTo>
                        <a:pt x="13495" y="192959"/>
                      </a:lnTo>
                      <a:lnTo>
                        <a:pt x="33874" y="163967"/>
                      </a:lnTo>
                      <a:cubicBezTo>
                        <a:pt x="67046" y="121396"/>
                        <a:pt x="104118" y="82429"/>
                        <a:pt x="144406" y="47459"/>
                      </a:cubicBezTo>
                      <a:lnTo>
                        <a:pt x="211003" y="0"/>
                      </a:lnTo>
                      <a:lnTo>
                        <a:pt x="418001" y="0"/>
                      </a:lnTo>
                      <a:lnTo>
                        <a:pt x="377203" y="199776"/>
                      </a:lnTo>
                      <a:lnTo>
                        <a:pt x="391936" y="201350"/>
                      </a:lnTo>
                      <a:cubicBezTo>
                        <a:pt x="448424" y="210064"/>
                        <a:pt x="504719" y="232034"/>
                        <a:pt x="557350" y="265044"/>
                      </a:cubicBezTo>
                      <a:lnTo>
                        <a:pt x="560026" y="266860"/>
                      </a:lnTo>
                      <a:lnTo>
                        <a:pt x="562800" y="266131"/>
                      </a:lnTo>
                      <a:cubicBezTo>
                        <a:pt x="658635" y="245862"/>
                        <a:pt x="759166" y="248902"/>
                        <a:pt x="855642" y="276724"/>
                      </a:cubicBezTo>
                      <a:lnTo>
                        <a:pt x="855383" y="277624"/>
                      </a:lnTo>
                      <a:lnTo>
                        <a:pt x="865821" y="280552"/>
                      </a:lnTo>
                      <a:cubicBezTo>
                        <a:pt x="872325" y="283093"/>
                        <a:pt x="878671" y="286325"/>
                        <a:pt x="884762" y="290267"/>
                      </a:cubicBezTo>
                      <a:cubicBezTo>
                        <a:pt x="933487" y="321805"/>
                        <a:pt x="947416" y="386877"/>
                        <a:pt x="915874" y="435609"/>
                      </a:cubicBezTo>
                      <a:cubicBezTo>
                        <a:pt x="892217" y="472158"/>
                        <a:pt x="849701" y="489136"/>
                        <a:pt x="809366" y="482036"/>
                      </a:cubicBezTo>
                      <a:lnTo>
                        <a:pt x="797403" y="478681"/>
                      </a:lnTo>
                      <a:lnTo>
                        <a:pt x="797313" y="478990"/>
                      </a:lnTo>
                      <a:cubicBezTo>
                        <a:pt x="711039" y="454110"/>
                        <a:pt x="619792" y="459623"/>
                        <a:pt x="538290" y="493051"/>
                      </a:cubicBezTo>
                      <a:lnTo>
                        <a:pt x="520853" y="501373"/>
                      </a:lnTo>
                      <a:lnTo>
                        <a:pt x="532491" y="524655"/>
                      </a:lnTo>
                      <a:cubicBezTo>
                        <a:pt x="609196" y="663938"/>
                        <a:pt x="757783" y="750586"/>
                        <a:pt x="918445" y="747102"/>
                      </a:cubicBezTo>
                      <a:lnTo>
                        <a:pt x="952321" y="744915"/>
                      </a:lnTo>
                      <a:lnTo>
                        <a:pt x="957900" y="743711"/>
                      </a:lnTo>
                      <a:cubicBezTo>
                        <a:pt x="963871" y="743016"/>
                        <a:pt x="970005" y="742891"/>
                        <a:pt x="976238" y="743391"/>
                      </a:cubicBezTo>
                      <a:cubicBezTo>
                        <a:pt x="1026098" y="747390"/>
                        <a:pt x="1063374" y="789841"/>
                        <a:pt x="1059495" y="838207"/>
                      </a:cubicBezTo>
                      <a:cubicBezTo>
                        <a:pt x="1056100" y="880528"/>
                        <a:pt x="1022322" y="913355"/>
                        <a:pt x="980528" y="918221"/>
                      </a:cubicBezTo>
                      <a:lnTo>
                        <a:pt x="974021" y="918335"/>
                      </a:lnTo>
                      <a:lnTo>
                        <a:pt x="974030" y="918421"/>
                      </a:lnTo>
                      <a:cubicBezTo>
                        <a:pt x="956660" y="920289"/>
                        <a:pt x="939350" y="921398"/>
                        <a:pt x="922140" y="921771"/>
                      </a:cubicBezTo>
                      <a:cubicBezTo>
                        <a:pt x="904929" y="922145"/>
                        <a:pt x="887817" y="921782"/>
                        <a:pt x="870840" y="920707"/>
                      </a:cubicBezTo>
                      <a:cubicBezTo>
                        <a:pt x="781714" y="915065"/>
                        <a:pt x="696329" y="889790"/>
                        <a:pt x="620068" y="848255"/>
                      </a:cubicBezTo>
                      <a:lnTo>
                        <a:pt x="589927" y="829677"/>
                      </a:lnTo>
                      <a:lnTo>
                        <a:pt x="616709" y="854870"/>
                      </a:lnTo>
                      <a:cubicBezTo>
                        <a:pt x="691447" y="919783"/>
                        <a:pt x="784576" y="964217"/>
                        <a:pt x="887630" y="979551"/>
                      </a:cubicBezTo>
                      <a:lnTo>
                        <a:pt x="887524" y="980266"/>
                      </a:lnTo>
                      <a:lnTo>
                        <a:pt x="901527" y="981631"/>
                      </a:lnTo>
                      <a:cubicBezTo>
                        <a:pt x="946227" y="990479"/>
                        <a:pt x="979852" y="1028735"/>
                        <a:pt x="979852" y="1074589"/>
                      </a:cubicBezTo>
                      <a:cubicBezTo>
                        <a:pt x="979852" y="1126992"/>
                        <a:pt x="935934" y="1169473"/>
                        <a:pt x="881757" y="1169473"/>
                      </a:cubicBezTo>
                      <a:cubicBezTo>
                        <a:pt x="874986" y="1169473"/>
                        <a:pt x="868374" y="1168809"/>
                        <a:pt x="861988" y="1167546"/>
                      </a:cubicBezTo>
                      <a:lnTo>
                        <a:pt x="857645" y="1166242"/>
                      </a:lnTo>
                      <a:lnTo>
                        <a:pt x="800804" y="1155368"/>
                      </a:lnTo>
                      <a:cubicBezTo>
                        <a:pt x="664639" y="1123421"/>
                        <a:pt x="543696" y="1053375"/>
                        <a:pt x="449600" y="957070"/>
                      </a:cubicBezTo>
                      <a:lnTo>
                        <a:pt x="432966" y="938380"/>
                      </a:lnTo>
                      <a:lnTo>
                        <a:pt x="442381" y="953343"/>
                      </a:lnTo>
                      <a:cubicBezTo>
                        <a:pt x="490764" y="1023942"/>
                        <a:pt x="556024" y="1083552"/>
                        <a:pt x="634655" y="1125537"/>
                      </a:cubicBezTo>
                      <a:lnTo>
                        <a:pt x="671306" y="1143091"/>
                      </a:lnTo>
                      <a:lnTo>
                        <a:pt x="680029" y="1145898"/>
                      </a:lnTo>
                      <a:cubicBezTo>
                        <a:pt x="711223" y="1159575"/>
                        <a:pt x="733112" y="1191593"/>
                        <a:pt x="733112" y="1228910"/>
                      </a:cubicBezTo>
                      <a:cubicBezTo>
                        <a:pt x="733112" y="1278667"/>
                        <a:pt x="694199" y="1319003"/>
                        <a:pt x="646199" y="1319003"/>
                      </a:cubicBezTo>
                      <a:cubicBezTo>
                        <a:pt x="634198" y="1319003"/>
                        <a:pt x="622766" y="1316482"/>
                        <a:pt x="612368" y="1311923"/>
                      </a:cubicBezTo>
                      <a:lnTo>
                        <a:pt x="608168" y="1309560"/>
                      </a:lnTo>
                      <a:lnTo>
                        <a:pt x="550918" y="1282139"/>
                      </a:lnTo>
                      <a:cubicBezTo>
                        <a:pt x="433604" y="1219500"/>
                        <a:pt x="338735" y="1127280"/>
                        <a:pt x="272929" y="1018008"/>
                      </a:cubicBezTo>
                      <a:lnTo>
                        <a:pt x="263877" y="1001363"/>
                      </a:lnTo>
                      <a:lnTo>
                        <a:pt x="260179" y="999627"/>
                      </a:lnTo>
                      <a:lnTo>
                        <a:pt x="265380" y="1016581"/>
                      </a:lnTo>
                      <a:cubicBezTo>
                        <a:pt x="273381" y="1039901"/>
                        <a:pt x="282963" y="1062828"/>
                        <a:pt x="294131" y="1085202"/>
                      </a:cubicBezTo>
                      <a:lnTo>
                        <a:pt x="310035" y="1114410"/>
                      </a:lnTo>
                      <a:lnTo>
                        <a:pt x="312317" y="1117583"/>
                      </a:lnTo>
                      <a:cubicBezTo>
                        <a:pt x="317704" y="1126805"/>
                        <a:pt x="321443" y="1137254"/>
                        <a:pt x="323049" y="1148551"/>
                      </a:cubicBezTo>
                      <a:cubicBezTo>
                        <a:pt x="329474" y="1193742"/>
                        <a:pt x="299341" y="1235399"/>
                        <a:pt x="255745" y="1241597"/>
                      </a:cubicBezTo>
                      <a:cubicBezTo>
                        <a:pt x="247571" y="1242759"/>
                        <a:pt x="239504" y="1242593"/>
                        <a:pt x="231749" y="1241256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AB6053EF-C9BC-4726-80FD-F5B339E0A6EB}"/>
                    </a:ext>
                  </a:extLst>
                </p:cNvPr>
                <p:cNvSpPr/>
                <p:nvPr/>
              </p:nvSpPr>
              <p:spPr bwMode="auto">
                <a:xfrm>
                  <a:off x="4950087" y="5305543"/>
                  <a:ext cx="703263" cy="345926"/>
                </a:xfrm>
                <a:custGeom>
                  <a:avLst/>
                  <a:gdLst>
                    <a:gd name="connsiteX0" fmla="*/ 21898 w 542925"/>
                    <a:gd name="connsiteY0" fmla="*/ 0 h 433452"/>
                    <a:gd name="connsiteX1" fmla="*/ 521027 w 542925"/>
                    <a:gd name="connsiteY1" fmla="*/ 0 h 433452"/>
                    <a:gd name="connsiteX2" fmla="*/ 542925 w 542925"/>
                    <a:gd name="connsiteY2" fmla="*/ 433452 h 433452"/>
                    <a:gd name="connsiteX3" fmla="*/ 300995 w 542925"/>
                    <a:gd name="connsiteY3" fmla="*/ 433452 h 433452"/>
                    <a:gd name="connsiteX4" fmla="*/ 271463 w 542925"/>
                    <a:gd name="connsiteY4" fmla="*/ 268893 h 433452"/>
                    <a:gd name="connsiteX5" fmla="*/ 241931 w 542925"/>
                    <a:gd name="connsiteY5" fmla="*/ 433452 h 433452"/>
                    <a:gd name="connsiteX6" fmla="*/ 0 w 542925"/>
                    <a:gd name="connsiteY6" fmla="*/ 433452 h 433452"/>
                    <a:gd name="connsiteX0" fmla="*/ 190557 w 711584"/>
                    <a:gd name="connsiteY0" fmla="*/ 0 h 433452"/>
                    <a:gd name="connsiteX1" fmla="*/ 689686 w 711584"/>
                    <a:gd name="connsiteY1" fmla="*/ 0 h 433452"/>
                    <a:gd name="connsiteX2" fmla="*/ 711584 w 711584"/>
                    <a:gd name="connsiteY2" fmla="*/ 433452 h 433452"/>
                    <a:gd name="connsiteX3" fmla="*/ 469654 w 711584"/>
                    <a:gd name="connsiteY3" fmla="*/ 433452 h 433452"/>
                    <a:gd name="connsiteX4" fmla="*/ 440122 w 711584"/>
                    <a:gd name="connsiteY4" fmla="*/ 268893 h 433452"/>
                    <a:gd name="connsiteX5" fmla="*/ 410590 w 711584"/>
                    <a:gd name="connsiteY5" fmla="*/ 433452 h 433452"/>
                    <a:gd name="connsiteX6" fmla="*/ 0 w 711584"/>
                    <a:gd name="connsiteY6" fmla="*/ 218622 h 433452"/>
                    <a:gd name="connsiteX7" fmla="*/ 190557 w 711584"/>
                    <a:gd name="connsiteY7" fmla="*/ 0 h 433452"/>
                    <a:gd name="connsiteX0" fmla="*/ 190557 w 711584"/>
                    <a:gd name="connsiteY0" fmla="*/ 0 h 433452"/>
                    <a:gd name="connsiteX1" fmla="*/ 689686 w 711584"/>
                    <a:gd name="connsiteY1" fmla="*/ 0 h 433452"/>
                    <a:gd name="connsiteX2" fmla="*/ 711584 w 711584"/>
                    <a:gd name="connsiteY2" fmla="*/ 433452 h 433452"/>
                    <a:gd name="connsiteX3" fmla="*/ 469654 w 711584"/>
                    <a:gd name="connsiteY3" fmla="*/ 433452 h 433452"/>
                    <a:gd name="connsiteX4" fmla="*/ 440122 w 711584"/>
                    <a:gd name="connsiteY4" fmla="*/ 268893 h 433452"/>
                    <a:gd name="connsiteX5" fmla="*/ 410590 w 711584"/>
                    <a:gd name="connsiteY5" fmla="*/ 433452 h 433452"/>
                    <a:gd name="connsiteX6" fmla="*/ 0 w 711584"/>
                    <a:gd name="connsiteY6" fmla="*/ 218622 h 433452"/>
                    <a:gd name="connsiteX7" fmla="*/ 190557 w 711584"/>
                    <a:gd name="connsiteY7" fmla="*/ 0 h 433452"/>
                    <a:gd name="connsiteX0" fmla="*/ 190557 w 711584"/>
                    <a:gd name="connsiteY0" fmla="*/ 0 h 433452"/>
                    <a:gd name="connsiteX1" fmla="*/ 689686 w 711584"/>
                    <a:gd name="connsiteY1" fmla="*/ 0 h 433452"/>
                    <a:gd name="connsiteX2" fmla="*/ 711584 w 711584"/>
                    <a:gd name="connsiteY2" fmla="*/ 433452 h 433452"/>
                    <a:gd name="connsiteX3" fmla="*/ 469654 w 711584"/>
                    <a:gd name="connsiteY3" fmla="*/ 433452 h 433452"/>
                    <a:gd name="connsiteX4" fmla="*/ 440122 w 711584"/>
                    <a:gd name="connsiteY4" fmla="*/ 268893 h 433452"/>
                    <a:gd name="connsiteX5" fmla="*/ 198561 w 711584"/>
                    <a:gd name="connsiteY5" fmla="*/ 382727 h 433452"/>
                    <a:gd name="connsiteX6" fmla="*/ 0 w 711584"/>
                    <a:gd name="connsiteY6" fmla="*/ 218622 h 433452"/>
                    <a:gd name="connsiteX7" fmla="*/ 190557 w 711584"/>
                    <a:gd name="connsiteY7" fmla="*/ 0 h 433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11584" h="433452">
                      <a:moveTo>
                        <a:pt x="190557" y="0"/>
                      </a:moveTo>
                      <a:lnTo>
                        <a:pt x="689686" y="0"/>
                      </a:lnTo>
                      <a:lnTo>
                        <a:pt x="711584" y="433452"/>
                      </a:lnTo>
                      <a:lnTo>
                        <a:pt x="469654" y="433452"/>
                      </a:lnTo>
                      <a:lnTo>
                        <a:pt x="440122" y="268893"/>
                      </a:lnTo>
                      <a:lnTo>
                        <a:pt x="198561" y="382727"/>
                      </a:lnTo>
                      <a:lnTo>
                        <a:pt x="0" y="218622"/>
                      </a:lnTo>
                      <a:lnTo>
                        <a:pt x="190557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38CC3CA3-15EC-4B83-8984-2AC4FE290579}"/>
                    </a:ext>
                  </a:extLst>
                </p:cNvPr>
                <p:cNvSpPr/>
                <p:nvPr/>
              </p:nvSpPr>
              <p:spPr bwMode="auto">
                <a:xfrm rot="5400000">
                  <a:off x="4878068" y="3566762"/>
                  <a:ext cx="1025731" cy="1208917"/>
                </a:xfrm>
                <a:custGeom>
                  <a:avLst/>
                  <a:gdLst>
                    <a:gd name="connsiteX0" fmla="*/ 852 w 1025731"/>
                    <a:gd name="connsiteY0" fmla="*/ 961919 h 1208917"/>
                    <a:gd name="connsiteX1" fmla="*/ 10164 w 1025731"/>
                    <a:gd name="connsiteY1" fmla="*/ 863727 h 1208917"/>
                    <a:gd name="connsiteX2" fmla="*/ 27297 w 1025731"/>
                    <a:gd name="connsiteY2" fmla="*/ 816186 h 1208917"/>
                    <a:gd name="connsiteX3" fmla="*/ 37290 w 1025731"/>
                    <a:gd name="connsiteY3" fmla="*/ 798561 h 1208917"/>
                    <a:gd name="connsiteX4" fmla="*/ 18577 w 1025731"/>
                    <a:gd name="connsiteY4" fmla="*/ 735892 h 1208917"/>
                    <a:gd name="connsiteX5" fmla="*/ 10463 w 1025731"/>
                    <a:gd name="connsiteY5" fmla="*/ 652700 h 1208917"/>
                    <a:gd name="connsiteX6" fmla="*/ 425278 w 1025731"/>
                    <a:gd name="connsiteY6" fmla="*/ 192282 h 1208917"/>
                    <a:gd name="connsiteX7" fmla="*/ 450984 w 1025731"/>
                    <a:gd name="connsiteY7" fmla="*/ 189938 h 1208917"/>
                    <a:gd name="connsiteX8" fmla="*/ 472644 w 1025731"/>
                    <a:gd name="connsiteY8" fmla="*/ 181673 h 1208917"/>
                    <a:gd name="connsiteX9" fmla="*/ 719401 w 1025731"/>
                    <a:gd name="connsiteY9" fmla="*/ 0 h 1208917"/>
                    <a:gd name="connsiteX10" fmla="*/ 849519 w 1025731"/>
                    <a:gd name="connsiteY10" fmla="*/ 187388 h 1208917"/>
                    <a:gd name="connsiteX11" fmla="*/ 844058 w 1025731"/>
                    <a:gd name="connsiteY11" fmla="*/ 195501 h 1208917"/>
                    <a:gd name="connsiteX12" fmla="*/ 851714 w 1025731"/>
                    <a:gd name="connsiteY12" fmla="*/ 193371 h 1208917"/>
                    <a:gd name="connsiteX13" fmla="*/ 948261 w 1025731"/>
                    <a:gd name="connsiteY13" fmla="*/ 158587 h 1208917"/>
                    <a:gd name="connsiteX14" fmla="*/ 938663 w 1025731"/>
                    <a:gd name="connsiteY14" fmla="*/ 280494 h 1208917"/>
                    <a:gd name="connsiteX15" fmla="*/ 910456 w 1025731"/>
                    <a:gd name="connsiteY15" fmla="*/ 307717 h 1208917"/>
                    <a:gd name="connsiteX16" fmla="*/ 1025731 w 1025731"/>
                    <a:gd name="connsiteY16" fmla="*/ 286645 h 1208917"/>
                    <a:gd name="connsiteX17" fmla="*/ 647365 w 1025731"/>
                    <a:gd name="connsiteY17" fmla="*/ 491055 h 1208917"/>
                    <a:gd name="connsiteX18" fmla="*/ 576052 w 1025731"/>
                    <a:gd name="connsiteY18" fmla="*/ 494221 h 1208917"/>
                    <a:gd name="connsiteX19" fmla="*/ 572799 w 1025731"/>
                    <a:gd name="connsiteY19" fmla="*/ 460202 h 1208917"/>
                    <a:gd name="connsiteX20" fmla="*/ 350790 w 1025731"/>
                    <a:gd name="connsiteY20" fmla="*/ 901708 h 1208917"/>
                    <a:gd name="connsiteX21" fmla="*/ 458414 w 1025731"/>
                    <a:gd name="connsiteY21" fmla="*/ 1086460 h 1208917"/>
                    <a:gd name="connsiteX22" fmla="*/ 500246 w 1025731"/>
                    <a:gd name="connsiteY22" fmla="*/ 1119955 h 1208917"/>
                    <a:gd name="connsiteX23" fmla="*/ 425278 w 1025731"/>
                    <a:gd name="connsiteY23" fmla="*/ 1113118 h 1208917"/>
                    <a:gd name="connsiteX24" fmla="*/ 339486 w 1025731"/>
                    <a:gd name="connsiteY24" fmla="*/ 1090068 h 1208917"/>
                    <a:gd name="connsiteX25" fmla="*/ 290096 w 1025731"/>
                    <a:gd name="connsiteY25" fmla="*/ 1067882 h 1208917"/>
                    <a:gd name="connsiteX26" fmla="*/ 293803 w 1025731"/>
                    <a:gd name="connsiteY26" fmla="*/ 1077378 h 1208917"/>
                    <a:gd name="connsiteX27" fmla="*/ 391195 w 1025731"/>
                    <a:gd name="connsiteY27" fmla="*/ 1207476 h 1208917"/>
                    <a:gd name="connsiteX28" fmla="*/ 133862 w 1025731"/>
                    <a:gd name="connsiteY28" fmla="*/ 1047777 h 1208917"/>
                    <a:gd name="connsiteX29" fmla="*/ 114280 w 1025731"/>
                    <a:gd name="connsiteY29" fmla="*/ 997111 h 1208917"/>
                    <a:gd name="connsiteX30" fmla="*/ 116948 w 1025731"/>
                    <a:gd name="connsiteY30" fmla="*/ 1065372 h 1208917"/>
                    <a:gd name="connsiteX31" fmla="*/ 147308 w 1025731"/>
                    <a:gd name="connsiteY31" fmla="*/ 1159147 h 1208917"/>
                    <a:gd name="connsiteX32" fmla="*/ 852 w 1025731"/>
                    <a:gd name="connsiteY32" fmla="*/ 961919 h 1208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25731" h="1208917">
                      <a:moveTo>
                        <a:pt x="852" y="961919"/>
                      </a:moveTo>
                      <a:cubicBezTo>
                        <a:pt x="-1624" y="930309"/>
                        <a:pt x="1235" y="897050"/>
                        <a:pt x="10164" y="863727"/>
                      </a:cubicBezTo>
                      <a:cubicBezTo>
                        <a:pt x="14629" y="847066"/>
                        <a:pt x="20399" y="831177"/>
                        <a:pt x="27297" y="816186"/>
                      </a:cubicBezTo>
                      <a:lnTo>
                        <a:pt x="37290" y="798561"/>
                      </a:lnTo>
                      <a:lnTo>
                        <a:pt x="18577" y="735892"/>
                      </a:lnTo>
                      <a:cubicBezTo>
                        <a:pt x="13246" y="708890"/>
                        <a:pt x="10463" y="681089"/>
                        <a:pt x="10463" y="652700"/>
                      </a:cubicBezTo>
                      <a:cubicBezTo>
                        <a:pt x="10463" y="425590"/>
                        <a:pt x="188544" y="236105"/>
                        <a:pt x="425278" y="192282"/>
                      </a:cubicBezTo>
                      <a:lnTo>
                        <a:pt x="450984" y="189938"/>
                      </a:lnTo>
                      <a:lnTo>
                        <a:pt x="472644" y="181673"/>
                      </a:lnTo>
                      <a:cubicBezTo>
                        <a:pt x="585105" y="131406"/>
                        <a:pt x="670622" y="69411"/>
                        <a:pt x="719401" y="0"/>
                      </a:cubicBezTo>
                      <a:cubicBezTo>
                        <a:pt x="835062" y="50927"/>
                        <a:pt x="878434" y="121629"/>
                        <a:pt x="849519" y="187388"/>
                      </a:cubicBezTo>
                      <a:lnTo>
                        <a:pt x="844058" y="195501"/>
                      </a:lnTo>
                      <a:lnTo>
                        <a:pt x="851714" y="193371"/>
                      </a:lnTo>
                      <a:cubicBezTo>
                        <a:pt x="885260" y="182730"/>
                        <a:pt x="917515" y="171127"/>
                        <a:pt x="948261" y="158587"/>
                      </a:cubicBezTo>
                      <a:cubicBezTo>
                        <a:pt x="973662" y="200329"/>
                        <a:pt x="968442" y="242505"/>
                        <a:pt x="938663" y="280494"/>
                      </a:cubicBezTo>
                      <a:lnTo>
                        <a:pt x="910456" y="307717"/>
                      </a:lnTo>
                      <a:lnTo>
                        <a:pt x="1025731" y="286645"/>
                      </a:lnTo>
                      <a:cubicBezTo>
                        <a:pt x="1025731" y="387473"/>
                        <a:pt x="863298" y="471599"/>
                        <a:pt x="647365" y="491055"/>
                      </a:cubicBezTo>
                      <a:lnTo>
                        <a:pt x="576052" y="494221"/>
                      </a:lnTo>
                      <a:lnTo>
                        <a:pt x="572799" y="460202"/>
                      </a:lnTo>
                      <a:cubicBezTo>
                        <a:pt x="397442" y="507189"/>
                        <a:pt x="298044" y="704858"/>
                        <a:pt x="350790" y="901708"/>
                      </a:cubicBezTo>
                      <a:cubicBezTo>
                        <a:pt x="370570" y="975526"/>
                        <a:pt x="408936" y="1038747"/>
                        <a:pt x="458414" y="1086460"/>
                      </a:cubicBezTo>
                      <a:lnTo>
                        <a:pt x="500246" y="1119955"/>
                      </a:lnTo>
                      <a:lnTo>
                        <a:pt x="425278" y="1113118"/>
                      </a:lnTo>
                      <a:cubicBezTo>
                        <a:pt x="395686" y="1107640"/>
                        <a:pt x="367011" y="1099887"/>
                        <a:pt x="339486" y="1090068"/>
                      </a:cubicBezTo>
                      <a:lnTo>
                        <a:pt x="290096" y="1067882"/>
                      </a:lnTo>
                      <a:lnTo>
                        <a:pt x="293803" y="1077378"/>
                      </a:lnTo>
                      <a:cubicBezTo>
                        <a:pt x="318525" y="1127301"/>
                        <a:pt x="351501" y="1171701"/>
                        <a:pt x="391195" y="1207476"/>
                      </a:cubicBezTo>
                      <a:cubicBezTo>
                        <a:pt x="285205" y="1219702"/>
                        <a:pt x="185376" y="1153127"/>
                        <a:pt x="133862" y="1047777"/>
                      </a:cubicBezTo>
                      <a:lnTo>
                        <a:pt x="114280" y="997111"/>
                      </a:lnTo>
                      <a:lnTo>
                        <a:pt x="116948" y="1065372"/>
                      </a:lnTo>
                      <a:cubicBezTo>
                        <a:pt x="122705" y="1098375"/>
                        <a:pt x="132858" y="1130027"/>
                        <a:pt x="147308" y="1159147"/>
                      </a:cubicBezTo>
                      <a:cubicBezTo>
                        <a:pt x="63715" y="1136748"/>
                        <a:pt x="8278" y="1056750"/>
                        <a:pt x="852" y="96191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FB7BA7F6-044E-4D5B-BECC-E46E4C31FFAA}"/>
                    </a:ext>
                  </a:extLst>
                </p:cNvPr>
                <p:cNvSpPr/>
                <p:nvPr/>
              </p:nvSpPr>
              <p:spPr bwMode="auto">
                <a:xfrm>
                  <a:off x="5451657" y="4188032"/>
                  <a:ext cx="185854" cy="281538"/>
                </a:xfrm>
                <a:custGeom>
                  <a:avLst/>
                  <a:gdLst>
                    <a:gd name="connsiteX0" fmla="*/ 65683 w 185854"/>
                    <a:gd name="connsiteY0" fmla="*/ 0 h 281538"/>
                    <a:gd name="connsiteX1" fmla="*/ 185854 w 185854"/>
                    <a:gd name="connsiteY1" fmla="*/ 140769 h 281538"/>
                    <a:gd name="connsiteX2" fmla="*/ 65683 w 185854"/>
                    <a:gd name="connsiteY2" fmla="*/ 281538 h 281538"/>
                    <a:gd name="connsiteX3" fmla="*/ 29956 w 185854"/>
                    <a:gd name="connsiteY3" fmla="*/ 273089 h 281538"/>
                    <a:gd name="connsiteX4" fmla="*/ 16397 w 185854"/>
                    <a:gd name="connsiteY4" fmla="*/ 216354 h 281538"/>
                    <a:gd name="connsiteX5" fmla="*/ 0 w 185854"/>
                    <a:gd name="connsiteY5" fmla="*/ 31903 h 281538"/>
                    <a:gd name="connsiteX6" fmla="*/ 489 w 185854"/>
                    <a:gd name="connsiteY6" fmla="*/ 25608 h 281538"/>
                    <a:gd name="connsiteX7" fmla="*/ 18907 w 185854"/>
                    <a:gd name="connsiteY7" fmla="*/ 11062 h 281538"/>
                    <a:gd name="connsiteX8" fmla="*/ 65683 w 185854"/>
                    <a:gd name="connsiteY8" fmla="*/ 0 h 281538"/>
                    <a:gd name="connsiteX0" fmla="*/ 16397 w 185854"/>
                    <a:gd name="connsiteY0" fmla="*/ 216354 h 307794"/>
                    <a:gd name="connsiteX1" fmla="*/ 0 w 185854"/>
                    <a:gd name="connsiteY1" fmla="*/ 31903 h 307794"/>
                    <a:gd name="connsiteX2" fmla="*/ 489 w 185854"/>
                    <a:gd name="connsiteY2" fmla="*/ 25608 h 307794"/>
                    <a:gd name="connsiteX3" fmla="*/ 18907 w 185854"/>
                    <a:gd name="connsiteY3" fmla="*/ 11062 h 307794"/>
                    <a:gd name="connsiteX4" fmla="*/ 65683 w 185854"/>
                    <a:gd name="connsiteY4" fmla="*/ 0 h 307794"/>
                    <a:gd name="connsiteX5" fmla="*/ 185854 w 185854"/>
                    <a:gd name="connsiteY5" fmla="*/ 140769 h 307794"/>
                    <a:gd name="connsiteX6" fmla="*/ 65683 w 185854"/>
                    <a:gd name="connsiteY6" fmla="*/ 281538 h 307794"/>
                    <a:gd name="connsiteX7" fmla="*/ 29956 w 185854"/>
                    <a:gd name="connsiteY7" fmla="*/ 273089 h 307794"/>
                    <a:gd name="connsiteX8" fmla="*/ 107837 w 185854"/>
                    <a:gd name="connsiteY8" fmla="*/ 307794 h 307794"/>
                    <a:gd name="connsiteX0" fmla="*/ 16397 w 185854"/>
                    <a:gd name="connsiteY0" fmla="*/ 216354 h 281538"/>
                    <a:gd name="connsiteX1" fmla="*/ 0 w 185854"/>
                    <a:gd name="connsiteY1" fmla="*/ 31903 h 281538"/>
                    <a:gd name="connsiteX2" fmla="*/ 489 w 185854"/>
                    <a:gd name="connsiteY2" fmla="*/ 25608 h 281538"/>
                    <a:gd name="connsiteX3" fmla="*/ 18907 w 185854"/>
                    <a:gd name="connsiteY3" fmla="*/ 11062 h 281538"/>
                    <a:gd name="connsiteX4" fmla="*/ 65683 w 185854"/>
                    <a:gd name="connsiteY4" fmla="*/ 0 h 281538"/>
                    <a:gd name="connsiteX5" fmla="*/ 185854 w 185854"/>
                    <a:gd name="connsiteY5" fmla="*/ 140769 h 281538"/>
                    <a:gd name="connsiteX6" fmla="*/ 65683 w 185854"/>
                    <a:gd name="connsiteY6" fmla="*/ 281538 h 281538"/>
                    <a:gd name="connsiteX7" fmla="*/ 29956 w 185854"/>
                    <a:gd name="connsiteY7" fmla="*/ 273089 h 281538"/>
                    <a:gd name="connsiteX0" fmla="*/ 0 w 185854"/>
                    <a:gd name="connsiteY0" fmla="*/ 31903 h 281538"/>
                    <a:gd name="connsiteX1" fmla="*/ 489 w 185854"/>
                    <a:gd name="connsiteY1" fmla="*/ 25608 h 281538"/>
                    <a:gd name="connsiteX2" fmla="*/ 18907 w 185854"/>
                    <a:gd name="connsiteY2" fmla="*/ 11062 h 281538"/>
                    <a:gd name="connsiteX3" fmla="*/ 65683 w 185854"/>
                    <a:gd name="connsiteY3" fmla="*/ 0 h 281538"/>
                    <a:gd name="connsiteX4" fmla="*/ 185854 w 185854"/>
                    <a:gd name="connsiteY4" fmla="*/ 140769 h 281538"/>
                    <a:gd name="connsiteX5" fmla="*/ 65683 w 185854"/>
                    <a:gd name="connsiteY5" fmla="*/ 281538 h 281538"/>
                    <a:gd name="connsiteX6" fmla="*/ 29956 w 185854"/>
                    <a:gd name="connsiteY6" fmla="*/ 273089 h 2815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854" h="281538">
                      <a:moveTo>
                        <a:pt x="0" y="31903"/>
                      </a:moveTo>
                      <a:lnTo>
                        <a:pt x="489" y="25608"/>
                      </a:lnTo>
                      <a:lnTo>
                        <a:pt x="18907" y="11062"/>
                      </a:lnTo>
                      <a:cubicBezTo>
                        <a:pt x="33284" y="3939"/>
                        <a:pt x="49091" y="0"/>
                        <a:pt x="65683" y="0"/>
                      </a:cubicBezTo>
                      <a:cubicBezTo>
                        <a:pt x="132052" y="0"/>
                        <a:pt x="185854" y="63024"/>
                        <a:pt x="185854" y="140769"/>
                      </a:cubicBezTo>
                      <a:cubicBezTo>
                        <a:pt x="185854" y="218514"/>
                        <a:pt x="132052" y="281538"/>
                        <a:pt x="65683" y="281538"/>
                      </a:cubicBezTo>
                      <a:lnTo>
                        <a:pt x="29956" y="273089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18377B9D-395B-4213-997E-F48A20D9C472}"/>
                    </a:ext>
                  </a:extLst>
                </p:cNvPr>
                <p:cNvSpPr/>
                <p:nvPr/>
              </p:nvSpPr>
              <p:spPr bwMode="auto">
                <a:xfrm rot="10800000">
                  <a:off x="5410921" y="4045641"/>
                  <a:ext cx="143533" cy="350618"/>
                </a:xfrm>
                <a:custGeom>
                  <a:avLst/>
                  <a:gdLst>
                    <a:gd name="connsiteX0" fmla="*/ 99905 w 110209"/>
                    <a:gd name="connsiteY0" fmla="*/ 400213 h 400213"/>
                    <a:gd name="connsiteX1" fmla="*/ 22774 w 110209"/>
                    <a:gd name="connsiteY1" fmla="*/ 400213 h 400213"/>
                    <a:gd name="connsiteX2" fmla="*/ 8661 w 110209"/>
                    <a:gd name="connsiteY2" fmla="*/ 352077 h 400213"/>
                    <a:gd name="connsiteX3" fmla="*/ 0 w 110209"/>
                    <a:gd name="connsiteY3" fmla="*/ 253430 h 400213"/>
                    <a:gd name="connsiteX4" fmla="*/ 110209 w 110209"/>
                    <a:gd name="connsiteY4" fmla="*/ 0 h 400213"/>
                    <a:gd name="connsiteX5" fmla="*/ 98065 w 110209"/>
                    <a:gd name="connsiteY5" fmla="*/ 381171 h 400213"/>
                    <a:gd name="connsiteX0" fmla="*/ 22774 w 114214"/>
                    <a:gd name="connsiteY0" fmla="*/ 400213 h 491653"/>
                    <a:gd name="connsiteX1" fmla="*/ 8661 w 114214"/>
                    <a:gd name="connsiteY1" fmla="*/ 352077 h 491653"/>
                    <a:gd name="connsiteX2" fmla="*/ 0 w 114214"/>
                    <a:gd name="connsiteY2" fmla="*/ 253430 h 491653"/>
                    <a:gd name="connsiteX3" fmla="*/ 110209 w 114214"/>
                    <a:gd name="connsiteY3" fmla="*/ 0 h 491653"/>
                    <a:gd name="connsiteX4" fmla="*/ 98065 w 114214"/>
                    <a:gd name="connsiteY4" fmla="*/ 381171 h 491653"/>
                    <a:gd name="connsiteX5" fmla="*/ 99905 w 114214"/>
                    <a:gd name="connsiteY5" fmla="*/ 400213 h 491653"/>
                    <a:gd name="connsiteX6" fmla="*/ 114214 w 114214"/>
                    <a:gd name="connsiteY6" fmla="*/ 491653 h 491653"/>
                    <a:gd name="connsiteX0" fmla="*/ 22774 w 110209"/>
                    <a:gd name="connsiteY0" fmla="*/ 400213 h 400213"/>
                    <a:gd name="connsiteX1" fmla="*/ 8661 w 110209"/>
                    <a:gd name="connsiteY1" fmla="*/ 352077 h 400213"/>
                    <a:gd name="connsiteX2" fmla="*/ 0 w 110209"/>
                    <a:gd name="connsiteY2" fmla="*/ 253430 h 400213"/>
                    <a:gd name="connsiteX3" fmla="*/ 110209 w 110209"/>
                    <a:gd name="connsiteY3" fmla="*/ 0 h 400213"/>
                    <a:gd name="connsiteX4" fmla="*/ 98065 w 110209"/>
                    <a:gd name="connsiteY4" fmla="*/ 381171 h 400213"/>
                    <a:gd name="connsiteX5" fmla="*/ 99905 w 110209"/>
                    <a:gd name="connsiteY5" fmla="*/ 400213 h 400213"/>
                    <a:gd name="connsiteX0" fmla="*/ 22774 w 110209"/>
                    <a:gd name="connsiteY0" fmla="*/ 400213 h 400213"/>
                    <a:gd name="connsiteX1" fmla="*/ 8661 w 110209"/>
                    <a:gd name="connsiteY1" fmla="*/ 352077 h 400213"/>
                    <a:gd name="connsiteX2" fmla="*/ 0 w 110209"/>
                    <a:gd name="connsiteY2" fmla="*/ 253430 h 400213"/>
                    <a:gd name="connsiteX3" fmla="*/ 110209 w 110209"/>
                    <a:gd name="connsiteY3" fmla="*/ 0 h 400213"/>
                    <a:gd name="connsiteX4" fmla="*/ 98065 w 110209"/>
                    <a:gd name="connsiteY4" fmla="*/ 381171 h 400213"/>
                    <a:gd name="connsiteX0" fmla="*/ 8661 w 110209"/>
                    <a:gd name="connsiteY0" fmla="*/ 352077 h 381171"/>
                    <a:gd name="connsiteX1" fmla="*/ 0 w 110209"/>
                    <a:gd name="connsiteY1" fmla="*/ 253430 h 381171"/>
                    <a:gd name="connsiteX2" fmla="*/ 110209 w 110209"/>
                    <a:gd name="connsiteY2" fmla="*/ 0 h 381171"/>
                    <a:gd name="connsiteX3" fmla="*/ 98065 w 110209"/>
                    <a:gd name="connsiteY3" fmla="*/ 381171 h 381171"/>
                    <a:gd name="connsiteX0" fmla="*/ 0 w 110209"/>
                    <a:gd name="connsiteY0" fmla="*/ 253430 h 381171"/>
                    <a:gd name="connsiteX1" fmla="*/ 110209 w 110209"/>
                    <a:gd name="connsiteY1" fmla="*/ 0 h 381171"/>
                    <a:gd name="connsiteX2" fmla="*/ 98065 w 110209"/>
                    <a:gd name="connsiteY2" fmla="*/ 381171 h 381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0209" h="381171">
                      <a:moveTo>
                        <a:pt x="0" y="253430"/>
                      </a:moveTo>
                      <a:cubicBezTo>
                        <a:pt x="0" y="113464"/>
                        <a:pt x="49342" y="0"/>
                        <a:pt x="110209" y="0"/>
                      </a:cubicBezTo>
                      <a:cubicBezTo>
                        <a:pt x="94017" y="123981"/>
                        <a:pt x="89970" y="254114"/>
                        <a:pt x="98065" y="381171"/>
                      </a:cubicBezTo>
                    </a:path>
                  </a:pathLst>
                </a:custGeom>
                <a:solidFill>
                  <a:schemeClr val="tx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8C49C96A-04BA-4653-A207-5E67741788D6}"/>
                    </a:ext>
                  </a:extLst>
                </p:cNvPr>
                <p:cNvSpPr/>
                <p:nvPr/>
              </p:nvSpPr>
              <p:spPr bwMode="auto">
                <a:xfrm rot="3600000">
                  <a:off x="4357605" y="5733491"/>
                  <a:ext cx="267239" cy="119403"/>
                </a:xfrm>
                <a:custGeom>
                  <a:avLst/>
                  <a:gdLst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35804 w 267239"/>
                    <a:gd name="connsiteY8" fmla="*/ 119403 h 119403"/>
                    <a:gd name="connsiteX9" fmla="*/ 16669 w 267239"/>
                    <a:gd name="connsiteY9" fmla="*/ 119403 h 119403"/>
                    <a:gd name="connsiteX10" fmla="*/ 0 w 267239"/>
                    <a:gd name="connsiteY10" fmla="*/ 102734 h 119403"/>
                    <a:gd name="connsiteX11" fmla="*/ 0 w 267239"/>
                    <a:gd name="connsiteY11" fmla="*/ 59702 h 119403"/>
                    <a:gd name="connsiteX12" fmla="*/ 59702 w 267239"/>
                    <a:gd name="connsiteY12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6669 w 267239"/>
                    <a:gd name="connsiteY8" fmla="*/ 119403 h 119403"/>
                    <a:gd name="connsiteX9" fmla="*/ 0 w 267239"/>
                    <a:gd name="connsiteY9" fmla="*/ 102734 h 119403"/>
                    <a:gd name="connsiteX10" fmla="*/ 0 w 267239"/>
                    <a:gd name="connsiteY10" fmla="*/ 59702 h 119403"/>
                    <a:gd name="connsiteX11" fmla="*/ 59702 w 267239"/>
                    <a:gd name="connsiteY11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16669 w 267239"/>
                    <a:gd name="connsiteY7" fmla="*/ 119403 h 119403"/>
                    <a:gd name="connsiteX8" fmla="*/ 0 w 267239"/>
                    <a:gd name="connsiteY8" fmla="*/ 102734 h 119403"/>
                    <a:gd name="connsiteX9" fmla="*/ 0 w 267239"/>
                    <a:gd name="connsiteY9" fmla="*/ 59702 h 119403"/>
                    <a:gd name="connsiteX10" fmla="*/ 59702 w 267239"/>
                    <a:gd name="connsiteY10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236226 w 267239"/>
                    <a:gd name="connsiteY3" fmla="*/ 0 h 119403"/>
                    <a:gd name="connsiteX4" fmla="*/ 267239 w 267239"/>
                    <a:gd name="connsiteY4" fmla="*/ 31013 h 119403"/>
                    <a:gd name="connsiteX5" fmla="*/ 267239 w 267239"/>
                    <a:gd name="connsiteY5" fmla="*/ 119403 h 119403"/>
                    <a:gd name="connsiteX6" fmla="*/ 16669 w 267239"/>
                    <a:gd name="connsiteY6" fmla="*/ 119403 h 119403"/>
                    <a:gd name="connsiteX7" fmla="*/ 0 w 267239"/>
                    <a:gd name="connsiteY7" fmla="*/ 102734 h 119403"/>
                    <a:gd name="connsiteX8" fmla="*/ 0 w 267239"/>
                    <a:gd name="connsiteY8" fmla="*/ 59702 h 119403"/>
                    <a:gd name="connsiteX9" fmla="*/ 59702 w 267239"/>
                    <a:gd name="connsiteY9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236226 w 267239"/>
                    <a:gd name="connsiteY2" fmla="*/ 0 h 119403"/>
                    <a:gd name="connsiteX3" fmla="*/ 267239 w 267239"/>
                    <a:gd name="connsiteY3" fmla="*/ 31013 h 119403"/>
                    <a:gd name="connsiteX4" fmla="*/ 267239 w 267239"/>
                    <a:gd name="connsiteY4" fmla="*/ 119403 h 119403"/>
                    <a:gd name="connsiteX5" fmla="*/ 16669 w 267239"/>
                    <a:gd name="connsiteY5" fmla="*/ 119403 h 119403"/>
                    <a:gd name="connsiteX6" fmla="*/ 0 w 267239"/>
                    <a:gd name="connsiteY6" fmla="*/ 102734 h 119403"/>
                    <a:gd name="connsiteX7" fmla="*/ 0 w 267239"/>
                    <a:gd name="connsiteY7" fmla="*/ 59702 h 119403"/>
                    <a:gd name="connsiteX8" fmla="*/ 59702 w 267239"/>
                    <a:gd name="connsiteY8" fmla="*/ 0 h 119403"/>
                    <a:gd name="connsiteX0" fmla="*/ 59702 w 267239"/>
                    <a:gd name="connsiteY0" fmla="*/ 0 h 119403"/>
                    <a:gd name="connsiteX1" fmla="*/ 236226 w 267239"/>
                    <a:gd name="connsiteY1" fmla="*/ 0 h 119403"/>
                    <a:gd name="connsiteX2" fmla="*/ 267239 w 267239"/>
                    <a:gd name="connsiteY2" fmla="*/ 31013 h 119403"/>
                    <a:gd name="connsiteX3" fmla="*/ 267239 w 267239"/>
                    <a:gd name="connsiteY3" fmla="*/ 119403 h 119403"/>
                    <a:gd name="connsiteX4" fmla="*/ 16669 w 267239"/>
                    <a:gd name="connsiteY4" fmla="*/ 119403 h 119403"/>
                    <a:gd name="connsiteX5" fmla="*/ 0 w 267239"/>
                    <a:gd name="connsiteY5" fmla="*/ 102734 h 119403"/>
                    <a:gd name="connsiteX6" fmla="*/ 0 w 267239"/>
                    <a:gd name="connsiteY6" fmla="*/ 59702 h 119403"/>
                    <a:gd name="connsiteX7" fmla="*/ 59702 w 267239"/>
                    <a:gd name="connsiteY7" fmla="*/ 0 h 11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239" h="119403">
                      <a:moveTo>
                        <a:pt x="59702" y="0"/>
                      </a:moveTo>
                      <a:lnTo>
                        <a:pt x="236226" y="0"/>
                      </a:lnTo>
                      <a:cubicBezTo>
                        <a:pt x="253354" y="0"/>
                        <a:pt x="267239" y="13885"/>
                        <a:pt x="267239" y="31013"/>
                      </a:cubicBezTo>
                      <a:lnTo>
                        <a:pt x="267239" y="119403"/>
                      </a:lnTo>
                      <a:lnTo>
                        <a:pt x="16669" y="119403"/>
                      </a:lnTo>
                      <a:cubicBezTo>
                        <a:pt x="7463" y="119403"/>
                        <a:pt x="0" y="111940"/>
                        <a:pt x="0" y="102734"/>
                      </a:cubicBezTo>
                      <a:lnTo>
                        <a:pt x="0" y="59702"/>
                      </a:lnTo>
                      <a:cubicBezTo>
                        <a:pt x="0" y="26729"/>
                        <a:pt x="26729" y="0"/>
                        <a:pt x="5970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B56BA354-433F-45A6-BB21-F729FA293C33}"/>
                    </a:ext>
                  </a:extLst>
                </p:cNvPr>
                <p:cNvSpPr/>
                <p:nvPr/>
              </p:nvSpPr>
              <p:spPr bwMode="auto">
                <a:xfrm>
                  <a:off x="4678093" y="4697543"/>
                  <a:ext cx="1345539" cy="622801"/>
                </a:xfrm>
                <a:custGeom>
                  <a:avLst/>
                  <a:gdLst>
                    <a:gd name="connsiteX0" fmla="*/ 96223 w 1345539"/>
                    <a:gd name="connsiteY0" fmla="*/ 0 h 622801"/>
                    <a:gd name="connsiteX1" fmla="*/ 245812 w 1345539"/>
                    <a:gd name="connsiteY1" fmla="*/ 149590 h 622801"/>
                    <a:gd name="connsiteX2" fmla="*/ 487357 w 1345539"/>
                    <a:gd name="connsiteY2" fmla="*/ 84868 h 622801"/>
                    <a:gd name="connsiteX3" fmla="*/ 489551 w 1345539"/>
                    <a:gd name="connsiteY3" fmla="*/ 82092 h 622801"/>
                    <a:gd name="connsiteX4" fmla="*/ 560997 w 1345539"/>
                    <a:gd name="connsiteY4" fmla="*/ 56851 h 622801"/>
                    <a:gd name="connsiteX5" fmla="*/ 582706 w 1345539"/>
                    <a:gd name="connsiteY5" fmla="*/ 56851 h 622801"/>
                    <a:gd name="connsiteX6" fmla="*/ 608548 w 1345539"/>
                    <a:gd name="connsiteY6" fmla="*/ 76910 h 622801"/>
                    <a:gd name="connsiteX7" fmla="*/ 700619 w 1345539"/>
                    <a:gd name="connsiteY7" fmla="*/ 98310 h 622801"/>
                    <a:gd name="connsiteX8" fmla="*/ 792690 w 1345539"/>
                    <a:gd name="connsiteY8" fmla="*/ 76910 h 622801"/>
                    <a:gd name="connsiteX9" fmla="*/ 818532 w 1345539"/>
                    <a:gd name="connsiteY9" fmla="*/ 56851 h 622801"/>
                    <a:gd name="connsiteX10" fmla="*/ 850858 w 1345539"/>
                    <a:gd name="connsiteY10" fmla="*/ 56851 h 622801"/>
                    <a:gd name="connsiteX11" fmla="*/ 882364 w 1345539"/>
                    <a:gd name="connsiteY11" fmla="*/ 62276 h 622801"/>
                    <a:gd name="connsiteX12" fmla="*/ 1156904 w 1345539"/>
                    <a:gd name="connsiteY12" fmla="*/ 62277 h 622801"/>
                    <a:gd name="connsiteX13" fmla="*/ 1168711 w 1345539"/>
                    <a:gd name="connsiteY13" fmla="*/ 64661 h 622801"/>
                    <a:gd name="connsiteX14" fmla="*/ 1179271 w 1345539"/>
                    <a:gd name="connsiteY14" fmla="*/ 65397 h 622801"/>
                    <a:gd name="connsiteX15" fmla="*/ 1220586 w 1345539"/>
                    <a:gd name="connsiteY15" fmla="*/ 97099 h 622801"/>
                    <a:gd name="connsiteX16" fmla="*/ 1345539 w 1345539"/>
                    <a:gd name="connsiteY16" fmla="*/ 313526 h 622801"/>
                    <a:gd name="connsiteX17" fmla="*/ 1227691 w 1345539"/>
                    <a:gd name="connsiteY17" fmla="*/ 381566 h 622801"/>
                    <a:gd name="connsiteX18" fmla="*/ 1121915 w 1345539"/>
                    <a:gd name="connsiteY18" fmla="*/ 198356 h 622801"/>
                    <a:gd name="connsiteX19" fmla="*/ 951898 w 1345539"/>
                    <a:gd name="connsiteY19" fmla="*/ 198356 h 622801"/>
                    <a:gd name="connsiteX20" fmla="*/ 951898 w 1345539"/>
                    <a:gd name="connsiteY20" fmla="*/ 622801 h 622801"/>
                    <a:gd name="connsiteX21" fmla="*/ 459957 w 1345539"/>
                    <a:gd name="connsiteY21" fmla="*/ 622801 h 622801"/>
                    <a:gd name="connsiteX22" fmla="*/ 459957 w 1345539"/>
                    <a:gd name="connsiteY22" fmla="*/ 233090 h 622801"/>
                    <a:gd name="connsiteX23" fmla="*/ 247235 w 1345539"/>
                    <a:gd name="connsiteY23" fmla="*/ 290088 h 622801"/>
                    <a:gd name="connsiteX24" fmla="*/ 235218 w 1345539"/>
                    <a:gd name="connsiteY24" fmla="*/ 290841 h 622801"/>
                    <a:gd name="connsiteX25" fmla="*/ 224823 w 1345539"/>
                    <a:gd name="connsiteY25" fmla="*/ 292864 h 622801"/>
                    <a:gd name="connsiteX26" fmla="*/ 176711 w 1345539"/>
                    <a:gd name="connsiteY26" fmla="*/ 272935 h 622801"/>
                    <a:gd name="connsiteX27" fmla="*/ 0 w 1345539"/>
                    <a:gd name="connsiteY27" fmla="*/ 96223 h 622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345539" h="622801">
                      <a:moveTo>
                        <a:pt x="96223" y="0"/>
                      </a:moveTo>
                      <a:lnTo>
                        <a:pt x="245812" y="149590"/>
                      </a:lnTo>
                      <a:lnTo>
                        <a:pt x="487357" y="84868"/>
                      </a:lnTo>
                      <a:lnTo>
                        <a:pt x="489551" y="82092"/>
                      </a:lnTo>
                      <a:cubicBezTo>
                        <a:pt x="507836" y="66497"/>
                        <a:pt x="533096" y="56851"/>
                        <a:pt x="560997" y="56851"/>
                      </a:cubicBezTo>
                      <a:lnTo>
                        <a:pt x="582706" y="56851"/>
                      </a:lnTo>
                      <a:lnTo>
                        <a:pt x="608548" y="76910"/>
                      </a:lnTo>
                      <a:cubicBezTo>
                        <a:pt x="636847" y="90691"/>
                        <a:pt x="667960" y="98310"/>
                        <a:pt x="700619" y="98310"/>
                      </a:cubicBezTo>
                      <a:cubicBezTo>
                        <a:pt x="733278" y="98310"/>
                        <a:pt x="764391" y="90691"/>
                        <a:pt x="792690" y="76910"/>
                      </a:cubicBezTo>
                      <a:lnTo>
                        <a:pt x="818532" y="56851"/>
                      </a:lnTo>
                      <a:lnTo>
                        <a:pt x="850858" y="56851"/>
                      </a:lnTo>
                      <a:lnTo>
                        <a:pt x="882364" y="62276"/>
                      </a:lnTo>
                      <a:lnTo>
                        <a:pt x="1156904" y="62277"/>
                      </a:lnTo>
                      <a:lnTo>
                        <a:pt x="1168711" y="64661"/>
                      </a:lnTo>
                      <a:lnTo>
                        <a:pt x="1179271" y="65397"/>
                      </a:lnTo>
                      <a:cubicBezTo>
                        <a:pt x="1196091" y="69904"/>
                        <a:pt x="1211192" y="80828"/>
                        <a:pt x="1220586" y="97099"/>
                      </a:cubicBezTo>
                      <a:cubicBezTo>
                        <a:pt x="1262237" y="169241"/>
                        <a:pt x="1303887" y="241384"/>
                        <a:pt x="1345539" y="313526"/>
                      </a:cubicBezTo>
                      <a:lnTo>
                        <a:pt x="1227691" y="381566"/>
                      </a:lnTo>
                      <a:lnTo>
                        <a:pt x="1121915" y="198356"/>
                      </a:lnTo>
                      <a:lnTo>
                        <a:pt x="951898" y="198356"/>
                      </a:lnTo>
                      <a:lnTo>
                        <a:pt x="951898" y="622801"/>
                      </a:lnTo>
                      <a:lnTo>
                        <a:pt x="459957" y="622801"/>
                      </a:lnTo>
                      <a:lnTo>
                        <a:pt x="459957" y="233090"/>
                      </a:lnTo>
                      <a:lnTo>
                        <a:pt x="247235" y="290088"/>
                      </a:lnTo>
                      <a:lnTo>
                        <a:pt x="235218" y="290841"/>
                      </a:lnTo>
                      <a:lnTo>
                        <a:pt x="224823" y="292864"/>
                      </a:lnTo>
                      <a:cubicBezTo>
                        <a:pt x="207410" y="292864"/>
                        <a:pt x="189997" y="286221"/>
                        <a:pt x="176711" y="272935"/>
                      </a:cubicBezTo>
                      <a:cubicBezTo>
                        <a:pt x="117807" y="214031"/>
                        <a:pt x="58905" y="155127"/>
                        <a:pt x="0" y="9622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4E008151-375E-4E03-9537-28B41D1A9458}"/>
                  </a:ext>
                </a:extLst>
              </p:cNvPr>
              <p:cNvGrpSpPr/>
              <p:nvPr/>
            </p:nvGrpSpPr>
            <p:grpSpPr>
              <a:xfrm>
                <a:off x="3654672" y="61764"/>
                <a:ext cx="2396759" cy="2636844"/>
                <a:chOff x="3654672" y="61764"/>
                <a:chExt cx="2396759" cy="2636844"/>
              </a:xfrm>
            </p:grpSpPr>
            <p:sp>
              <p:nvSpPr>
                <p:cNvPr id="74" name="星: 10 pt 73">
                  <a:extLst>
                    <a:ext uri="{FF2B5EF4-FFF2-40B4-BE49-F238E27FC236}">
                      <a16:creationId xmlns:a16="http://schemas.microsoft.com/office/drawing/2014/main" id="{39B35901-0A32-43D1-A5E1-AD2784B65A13}"/>
                    </a:ext>
                  </a:extLst>
                </p:cNvPr>
                <p:cNvSpPr/>
                <p:nvPr/>
              </p:nvSpPr>
              <p:spPr bwMode="auto">
                <a:xfrm>
                  <a:off x="4202892" y="546270"/>
                  <a:ext cx="1205636" cy="1179300"/>
                </a:xfrm>
                <a:prstGeom prst="star10">
                  <a:avLst>
                    <a:gd name="adj" fmla="val 37043"/>
                    <a:gd name="hf" fmla="val 105146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4742BB4E-C1F4-45CE-B1B3-6E37CE62CBD0}"/>
                    </a:ext>
                  </a:extLst>
                </p:cNvPr>
                <p:cNvSpPr/>
                <p:nvPr/>
              </p:nvSpPr>
              <p:spPr bwMode="auto">
                <a:xfrm>
                  <a:off x="4532747" y="809677"/>
                  <a:ext cx="515980" cy="68052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97207BE9-C8C9-4AA1-9963-2C72578D1ADF}"/>
                    </a:ext>
                  </a:extLst>
                </p:cNvPr>
                <p:cNvSpPr/>
                <p:nvPr/>
              </p:nvSpPr>
              <p:spPr bwMode="auto">
                <a:xfrm rot="1800000">
                  <a:off x="4998696" y="1508349"/>
                  <a:ext cx="1052735" cy="144779"/>
                </a:xfrm>
                <a:custGeom>
                  <a:avLst/>
                  <a:gdLst>
                    <a:gd name="connsiteX0" fmla="*/ 68580 w 1052735"/>
                    <a:gd name="connsiteY0" fmla="*/ 99060 h 144779"/>
                    <a:gd name="connsiteX1" fmla="*/ 1052735 w 1052735"/>
                    <a:gd name="connsiteY1" fmla="*/ 99060 h 144779"/>
                    <a:gd name="connsiteX2" fmla="*/ 1052735 w 1052735"/>
                    <a:gd name="connsiteY2" fmla="*/ 144779 h 144779"/>
                    <a:gd name="connsiteX3" fmla="*/ 68580 w 1052735"/>
                    <a:gd name="connsiteY3" fmla="*/ 144779 h 144779"/>
                    <a:gd name="connsiteX4" fmla="*/ 0 w 1052735"/>
                    <a:gd name="connsiteY4" fmla="*/ 0 h 144779"/>
                    <a:gd name="connsiteX5" fmla="*/ 984155 w 1052735"/>
                    <a:gd name="connsiteY5" fmla="*/ 0 h 144779"/>
                    <a:gd name="connsiteX6" fmla="*/ 984155 w 1052735"/>
                    <a:gd name="connsiteY6" fmla="*/ 45719 h 144779"/>
                    <a:gd name="connsiteX7" fmla="*/ 0 w 1052735"/>
                    <a:gd name="connsiteY7" fmla="*/ 45719 h 1447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52735" h="144779">
                      <a:moveTo>
                        <a:pt x="68580" y="99060"/>
                      </a:moveTo>
                      <a:lnTo>
                        <a:pt x="1052735" y="99060"/>
                      </a:lnTo>
                      <a:lnTo>
                        <a:pt x="1052735" y="144779"/>
                      </a:lnTo>
                      <a:lnTo>
                        <a:pt x="68580" y="144779"/>
                      </a:lnTo>
                      <a:close/>
                      <a:moveTo>
                        <a:pt x="0" y="0"/>
                      </a:moveTo>
                      <a:lnTo>
                        <a:pt x="984155" y="0"/>
                      </a:lnTo>
                      <a:lnTo>
                        <a:pt x="984155" y="45719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7" name="五角形 76">
                  <a:extLst>
                    <a:ext uri="{FF2B5EF4-FFF2-40B4-BE49-F238E27FC236}">
                      <a16:creationId xmlns:a16="http://schemas.microsoft.com/office/drawing/2014/main" id="{1D6FF1DE-0ABB-4F4A-9E85-2D25AFAE1CB3}"/>
                    </a:ext>
                  </a:extLst>
                </p:cNvPr>
                <p:cNvSpPr/>
                <p:nvPr/>
              </p:nvSpPr>
              <p:spPr bwMode="auto">
                <a:xfrm>
                  <a:off x="4683810" y="1007583"/>
                  <a:ext cx="206151" cy="256674"/>
                </a:xfrm>
                <a:prstGeom prst="pentagon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285A6FB0-78D0-4257-8F92-C72254C1BC2A}"/>
                    </a:ext>
                  </a:extLst>
                </p:cNvPr>
                <p:cNvSpPr/>
                <p:nvPr/>
              </p:nvSpPr>
              <p:spPr bwMode="auto">
                <a:xfrm>
                  <a:off x="4533568" y="809678"/>
                  <a:ext cx="509091" cy="645465"/>
                </a:xfrm>
                <a:custGeom>
                  <a:avLst/>
                  <a:gdLst>
                    <a:gd name="connsiteX0" fmla="*/ 472723 w 509091"/>
                    <a:gd name="connsiteY0" fmla="*/ 521907 h 645465"/>
                    <a:gd name="connsiteX1" fmla="*/ 469183 w 509091"/>
                    <a:gd name="connsiteY1" fmla="*/ 530509 h 645465"/>
                    <a:gd name="connsiteX2" fmla="*/ 399498 w 509091"/>
                    <a:gd name="connsiteY2" fmla="*/ 622417 h 645465"/>
                    <a:gd name="connsiteX3" fmla="*/ 397976 w 509091"/>
                    <a:gd name="connsiteY3" fmla="*/ 623506 h 645465"/>
                    <a:gd name="connsiteX4" fmla="*/ 378589 w 509091"/>
                    <a:gd name="connsiteY4" fmla="*/ 530664 h 645465"/>
                    <a:gd name="connsiteX5" fmla="*/ 145250 w 509091"/>
                    <a:gd name="connsiteY5" fmla="*/ 521212 h 645465"/>
                    <a:gd name="connsiteX6" fmla="*/ 143204 w 509091"/>
                    <a:gd name="connsiteY6" fmla="*/ 645465 h 645465"/>
                    <a:gd name="connsiteX7" fmla="*/ 111009 w 509091"/>
                    <a:gd name="connsiteY7" fmla="*/ 622417 h 645465"/>
                    <a:gd name="connsiteX8" fmla="*/ 72827 w 509091"/>
                    <a:gd name="connsiteY8" fmla="*/ 580867 h 645465"/>
                    <a:gd name="connsiteX9" fmla="*/ 41782 w 509091"/>
                    <a:gd name="connsiteY9" fmla="*/ 531242 h 645465"/>
                    <a:gd name="connsiteX10" fmla="*/ 475661 w 509091"/>
                    <a:gd name="connsiteY10" fmla="*/ 165761 h 645465"/>
                    <a:gd name="connsiteX11" fmla="*/ 492969 w 509091"/>
                    <a:gd name="connsiteY11" fmla="*/ 207818 h 645465"/>
                    <a:gd name="connsiteX12" fmla="*/ 508002 w 509091"/>
                    <a:gd name="connsiteY12" fmla="*/ 271689 h 645465"/>
                    <a:gd name="connsiteX13" fmla="*/ 509091 w 509091"/>
                    <a:gd name="connsiteY13" fmla="*/ 285935 h 645465"/>
                    <a:gd name="connsiteX14" fmla="*/ 440745 w 509091"/>
                    <a:gd name="connsiteY14" fmla="*/ 271707 h 645465"/>
                    <a:gd name="connsiteX15" fmla="*/ 37480 w 509091"/>
                    <a:gd name="connsiteY15" fmla="*/ 159360 h 645465"/>
                    <a:gd name="connsiteX16" fmla="*/ 79821 w 509091"/>
                    <a:gd name="connsiteY16" fmla="*/ 287841 h 645465"/>
                    <a:gd name="connsiteX17" fmla="*/ 0 w 509091"/>
                    <a:gd name="connsiteY17" fmla="*/ 304458 h 645465"/>
                    <a:gd name="connsiteX18" fmla="*/ 2505 w 509091"/>
                    <a:gd name="connsiteY18" fmla="*/ 271689 h 645465"/>
                    <a:gd name="connsiteX19" fmla="*/ 17537 w 509091"/>
                    <a:gd name="connsiteY19" fmla="*/ 207818 h 645465"/>
                    <a:gd name="connsiteX20" fmla="*/ 255253 w 509091"/>
                    <a:gd name="connsiteY20" fmla="*/ 0 h 645465"/>
                    <a:gd name="connsiteX21" fmla="*/ 307247 w 509091"/>
                    <a:gd name="connsiteY21" fmla="*/ 6913 h 645465"/>
                    <a:gd name="connsiteX22" fmla="*/ 327741 w 509091"/>
                    <a:gd name="connsiteY22" fmla="*/ 15303 h 645465"/>
                    <a:gd name="connsiteX23" fmla="*/ 255335 w 509091"/>
                    <a:gd name="connsiteY23" fmla="*/ 96398 h 645465"/>
                    <a:gd name="connsiteX24" fmla="*/ 182886 w 509091"/>
                    <a:gd name="connsiteY24" fmla="*/ 15254 h 645465"/>
                    <a:gd name="connsiteX25" fmla="*/ 203259 w 509091"/>
                    <a:gd name="connsiteY25" fmla="*/ 6913 h 645465"/>
                    <a:gd name="connsiteX26" fmla="*/ 255253 w 509091"/>
                    <a:gd name="connsiteY26" fmla="*/ 0 h 645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09091" h="645465">
                      <a:moveTo>
                        <a:pt x="472723" y="521907"/>
                      </a:moveTo>
                      <a:lnTo>
                        <a:pt x="469183" y="530509"/>
                      </a:lnTo>
                      <a:cubicBezTo>
                        <a:pt x="450638" y="566714"/>
                        <a:pt x="426948" y="597957"/>
                        <a:pt x="399498" y="622417"/>
                      </a:cubicBezTo>
                      <a:lnTo>
                        <a:pt x="397976" y="623506"/>
                      </a:lnTo>
                      <a:lnTo>
                        <a:pt x="378589" y="530664"/>
                      </a:lnTo>
                      <a:close/>
                      <a:moveTo>
                        <a:pt x="145250" y="521212"/>
                      </a:moveTo>
                      <a:lnTo>
                        <a:pt x="143204" y="645465"/>
                      </a:lnTo>
                      <a:lnTo>
                        <a:pt x="111009" y="622417"/>
                      </a:lnTo>
                      <a:cubicBezTo>
                        <a:pt x="97283" y="610187"/>
                        <a:pt x="84499" y="596261"/>
                        <a:pt x="72827" y="580867"/>
                      </a:cubicBezTo>
                      <a:lnTo>
                        <a:pt x="41782" y="531242"/>
                      </a:lnTo>
                      <a:close/>
                      <a:moveTo>
                        <a:pt x="475661" y="165761"/>
                      </a:moveTo>
                      <a:lnTo>
                        <a:pt x="492969" y="207818"/>
                      </a:lnTo>
                      <a:cubicBezTo>
                        <a:pt x="499497" y="228172"/>
                        <a:pt x="504565" y="249539"/>
                        <a:pt x="508002" y="271689"/>
                      </a:cubicBezTo>
                      <a:lnTo>
                        <a:pt x="509091" y="285935"/>
                      </a:lnTo>
                      <a:lnTo>
                        <a:pt x="440745" y="271707"/>
                      </a:lnTo>
                      <a:close/>
                      <a:moveTo>
                        <a:pt x="37480" y="159360"/>
                      </a:moveTo>
                      <a:lnTo>
                        <a:pt x="79821" y="287841"/>
                      </a:lnTo>
                      <a:lnTo>
                        <a:pt x="0" y="304458"/>
                      </a:lnTo>
                      <a:lnTo>
                        <a:pt x="2505" y="271689"/>
                      </a:lnTo>
                      <a:cubicBezTo>
                        <a:pt x="5941" y="249539"/>
                        <a:pt x="11010" y="228172"/>
                        <a:pt x="17537" y="207818"/>
                      </a:cubicBezTo>
                      <a:close/>
                      <a:moveTo>
                        <a:pt x="255253" y="0"/>
                      </a:moveTo>
                      <a:cubicBezTo>
                        <a:pt x="273064" y="0"/>
                        <a:pt x="290453" y="2381"/>
                        <a:pt x="307247" y="6913"/>
                      </a:cubicBezTo>
                      <a:lnTo>
                        <a:pt x="327741" y="15303"/>
                      </a:lnTo>
                      <a:lnTo>
                        <a:pt x="255335" y="96398"/>
                      </a:lnTo>
                      <a:lnTo>
                        <a:pt x="182886" y="15254"/>
                      </a:lnTo>
                      <a:lnTo>
                        <a:pt x="203259" y="6913"/>
                      </a:lnTo>
                      <a:cubicBezTo>
                        <a:pt x="220054" y="2381"/>
                        <a:pt x="237443" y="0"/>
                        <a:pt x="25525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" name="正方形/長方形 78">
                  <a:extLst>
                    <a:ext uri="{FF2B5EF4-FFF2-40B4-BE49-F238E27FC236}">
                      <a16:creationId xmlns:a16="http://schemas.microsoft.com/office/drawing/2014/main" id="{4BA4F69D-9750-4AFF-A436-AB27D9345809}"/>
                    </a:ext>
                  </a:extLst>
                </p:cNvPr>
                <p:cNvSpPr/>
                <p:nvPr/>
              </p:nvSpPr>
              <p:spPr bwMode="auto">
                <a:xfrm>
                  <a:off x="3654672" y="61764"/>
                  <a:ext cx="901241" cy="2636844"/>
                </a:xfrm>
                <a:prstGeom prst="rect">
                  <a:avLst/>
                </a:prstGeom>
                <a:pattFill prst="wdUpDiag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80" name="直線コネクタ 79">
                  <a:extLst>
                    <a:ext uri="{FF2B5EF4-FFF2-40B4-BE49-F238E27FC236}">
                      <a16:creationId xmlns:a16="http://schemas.microsoft.com/office/drawing/2014/main" id="{E8EFF854-3B58-4F38-88B5-4097D530FDDC}"/>
                    </a:ext>
                  </a:extLst>
                </p:cNvPr>
                <p:cNvCxnSpPr/>
                <p:nvPr/>
              </p:nvCxnSpPr>
              <p:spPr bwMode="auto">
                <a:xfrm>
                  <a:off x="4555913" y="61764"/>
                  <a:ext cx="0" cy="2636844"/>
                </a:xfrm>
                <a:prstGeom prst="lin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D57A71C1-4F63-442D-B6A2-FC9812ACB423}"/>
                    </a:ext>
                  </a:extLst>
                </p:cNvPr>
                <p:cNvGrpSpPr/>
                <p:nvPr/>
              </p:nvGrpSpPr>
              <p:grpSpPr>
                <a:xfrm>
                  <a:off x="4199225" y="126909"/>
                  <a:ext cx="984085" cy="497797"/>
                  <a:chOff x="4434131" y="3393669"/>
                  <a:chExt cx="1237060" cy="625764"/>
                </a:xfrm>
                <a:solidFill>
                  <a:srgbClr val="FF0000"/>
                </a:solidFill>
              </p:grpSpPr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C86D18CD-7274-4C3D-B35B-0929BDC8F45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4434131" y="3393669"/>
                    <a:ext cx="541489" cy="610785"/>
                  </a:xfrm>
                  <a:custGeom>
                    <a:avLst/>
                    <a:gdLst>
                      <a:gd name="connsiteX0" fmla="*/ 420899 w 541489"/>
                      <a:gd name="connsiteY0" fmla="*/ 4257 h 610785"/>
                      <a:gd name="connsiteX1" fmla="*/ 496814 w 541489"/>
                      <a:gd name="connsiteY1" fmla="*/ 4257 h 610785"/>
                      <a:gd name="connsiteX2" fmla="*/ 496814 w 541489"/>
                      <a:gd name="connsiteY2" fmla="*/ 178384 h 610785"/>
                      <a:gd name="connsiteX3" fmla="*/ 420899 w 541489"/>
                      <a:gd name="connsiteY3" fmla="*/ 178384 h 610785"/>
                      <a:gd name="connsiteX4" fmla="*/ 293899 w 541489"/>
                      <a:gd name="connsiteY4" fmla="*/ 4257 h 610785"/>
                      <a:gd name="connsiteX5" fmla="*/ 369814 w 541489"/>
                      <a:gd name="connsiteY5" fmla="*/ 4257 h 610785"/>
                      <a:gd name="connsiteX6" fmla="*/ 369814 w 541489"/>
                      <a:gd name="connsiteY6" fmla="*/ 178384 h 610785"/>
                      <a:gd name="connsiteX7" fmla="*/ 293899 w 541489"/>
                      <a:gd name="connsiteY7" fmla="*/ 178384 h 610785"/>
                      <a:gd name="connsiteX8" fmla="*/ 0 w 541489"/>
                      <a:gd name="connsiteY8" fmla="*/ 0 h 610785"/>
                      <a:gd name="connsiteX9" fmla="*/ 188266 w 541489"/>
                      <a:gd name="connsiteY9" fmla="*/ 0 h 610785"/>
                      <a:gd name="connsiteX10" fmla="*/ 188266 w 541489"/>
                      <a:gd name="connsiteY10" fmla="*/ 267793 h 610785"/>
                      <a:gd name="connsiteX11" fmla="*/ 235893 w 541489"/>
                      <a:gd name="connsiteY11" fmla="*/ 185302 h 610785"/>
                      <a:gd name="connsiteX12" fmla="*/ 541489 w 541489"/>
                      <a:gd name="connsiteY12" fmla="*/ 361738 h 610785"/>
                      <a:gd name="connsiteX13" fmla="*/ 447356 w 541489"/>
                      <a:gd name="connsiteY13" fmla="*/ 524781 h 610785"/>
                      <a:gd name="connsiteX14" fmla="*/ 188266 w 541489"/>
                      <a:gd name="connsiteY14" fmla="*/ 375195 h 610785"/>
                      <a:gd name="connsiteX15" fmla="*/ 188266 w 541489"/>
                      <a:gd name="connsiteY15" fmla="*/ 610785 h 610785"/>
                      <a:gd name="connsiteX16" fmla="*/ 0 w 541489"/>
                      <a:gd name="connsiteY16" fmla="*/ 610785 h 610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41489" h="610785">
                        <a:moveTo>
                          <a:pt x="420899" y="4257"/>
                        </a:moveTo>
                        <a:lnTo>
                          <a:pt x="496814" y="4257"/>
                        </a:lnTo>
                        <a:lnTo>
                          <a:pt x="496814" y="178384"/>
                        </a:lnTo>
                        <a:lnTo>
                          <a:pt x="420899" y="178384"/>
                        </a:lnTo>
                        <a:close/>
                        <a:moveTo>
                          <a:pt x="293899" y="4257"/>
                        </a:moveTo>
                        <a:lnTo>
                          <a:pt x="369814" y="4257"/>
                        </a:lnTo>
                        <a:lnTo>
                          <a:pt x="369814" y="178384"/>
                        </a:lnTo>
                        <a:lnTo>
                          <a:pt x="293899" y="178384"/>
                        </a:lnTo>
                        <a:close/>
                        <a:moveTo>
                          <a:pt x="0" y="0"/>
                        </a:moveTo>
                        <a:lnTo>
                          <a:pt x="188266" y="0"/>
                        </a:lnTo>
                        <a:lnTo>
                          <a:pt x="188266" y="267793"/>
                        </a:lnTo>
                        <a:lnTo>
                          <a:pt x="235893" y="185302"/>
                        </a:lnTo>
                        <a:lnTo>
                          <a:pt x="541489" y="361738"/>
                        </a:lnTo>
                        <a:lnTo>
                          <a:pt x="447356" y="524781"/>
                        </a:lnTo>
                        <a:lnTo>
                          <a:pt x="188266" y="375195"/>
                        </a:lnTo>
                        <a:lnTo>
                          <a:pt x="188266" y="610785"/>
                        </a:lnTo>
                        <a:lnTo>
                          <a:pt x="0" y="610785"/>
                        </a:lnTo>
                        <a:close/>
                      </a:path>
                    </a:pathLst>
                  </a:cu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DBEF5140-23B7-4D6F-B5F8-0DDFB436E58B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5056650" y="3404891"/>
                    <a:ext cx="605994" cy="623089"/>
                  </a:xfrm>
                  <a:custGeom>
                    <a:avLst/>
                    <a:gdLst>
                      <a:gd name="connsiteX0" fmla="*/ 137558 w 605994"/>
                      <a:gd name="connsiteY0" fmla="*/ 94133 h 623089"/>
                      <a:gd name="connsiteX1" fmla="*/ 300601 w 605994"/>
                      <a:gd name="connsiteY1" fmla="*/ 0 h 623089"/>
                      <a:gd name="connsiteX2" fmla="*/ 605994 w 605994"/>
                      <a:gd name="connsiteY2" fmla="*/ 528956 h 623089"/>
                      <a:gd name="connsiteX3" fmla="*/ 442951 w 605994"/>
                      <a:gd name="connsiteY3" fmla="*/ 623089 h 623089"/>
                      <a:gd name="connsiteX4" fmla="*/ 0 w 605994"/>
                      <a:gd name="connsiteY4" fmla="*/ 609078 h 623089"/>
                      <a:gd name="connsiteX5" fmla="*/ 0 w 605994"/>
                      <a:gd name="connsiteY5" fmla="*/ 294242 h 623089"/>
                      <a:gd name="connsiteX6" fmla="*/ 159335 w 605994"/>
                      <a:gd name="connsiteY6" fmla="*/ 294242 h 623089"/>
                      <a:gd name="connsiteX7" fmla="*/ 159335 w 605994"/>
                      <a:gd name="connsiteY7" fmla="*/ 609078 h 6230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05994" h="623089">
                        <a:moveTo>
                          <a:pt x="137558" y="94133"/>
                        </a:moveTo>
                        <a:lnTo>
                          <a:pt x="300601" y="0"/>
                        </a:lnTo>
                        <a:lnTo>
                          <a:pt x="605994" y="528956"/>
                        </a:lnTo>
                        <a:lnTo>
                          <a:pt x="442951" y="623089"/>
                        </a:lnTo>
                        <a:close/>
                        <a:moveTo>
                          <a:pt x="0" y="609078"/>
                        </a:moveTo>
                        <a:lnTo>
                          <a:pt x="0" y="294242"/>
                        </a:lnTo>
                        <a:lnTo>
                          <a:pt x="159335" y="294242"/>
                        </a:lnTo>
                        <a:lnTo>
                          <a:pt x="159335" y="609078"/>
                        </a:lnTo>
                        <a:close/>
                      </a:path>
                    </a:pathLst>
                  </a:custGeom>
                  <a:grp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70" name="アーチ 69">
              <a:extLst>
                <a:ext uri="{FF2B5EF4-FFF2-40B4-BE49-F238E27FC236}">
                  <a16:creationId xmlns:a16="http://schemas.microsoft.com/office/drawing/2014/main" id="{7513E63C-0B6C-4095-AF12-77503976F9B3}"/>
                </a:ext>
              </a:extLst>
            </p:cNvPr>
            <p:cNvSpPr/>
            <p:nvPr/>
          </p:nvSpPr>
          <p:spPr>
            <a:xfrm>
              <a:off x="5439650" y="1766041"/>
              <a:ext cx="165583" cy="165583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二等辺三角形 122">
              <a:extLst>
                <a:ext uri="{FF2B5EF4-FFF2-40B4-BE49-F238E27FC236}">
                  <a16:creationId xmlns:a16="http://schemas.microsoft.com/office/drawing/2014/main" id="{C40D3345-BD2E-484C-BC9A-E6138B84779D}"/>
                </a:ext>
              </a:extLst>
            </p:cNvPr>
            <p:cNvSpPr/>
            <p:nvPr/>
          </p:nvSpPr>
          <p:spPr>
            <a:xfrm rot="9889457">
              <a:off x="5536613" y="1940357"/>
              <a:ext cx="130175" cy="81217"/>
            </a:xfrm>
            <a:custGeom>
              <a:avLst/>
              <a:gdLst>
                <a:gd name="connsiteX0" fmla="*/ 0 w 342900"/>
                <a:gd name="connsiteY0" fmla="*/ 160340 h 160340"/>
                <a:gd name="connsiteX1" fmla="*/ 171450 w 342900"/>
                <a:gd name="connsiteY1" fmla="*/ 0 h 160340"/>
                <a:gd name="connsiteX2" fmla="*/ 342900 w 342900"/>
                <a:gd name="connsiteY2" fmla="*/ 160340 h 160340"/>
                <a:gd name="connsiteX3" fmla="*/ 0 w 342900"/>
                <a:gd name="connsiteY3" fmla="*/ 160340 h 160340"/>
                <a:gd name="connsiteX0" fmla="*/ 0 w 342900"/>
                <a:gd name="connsiteY0" fmla="*/ 160341 h 160341"/>
                <a:gd name="connsiteX1" fmla="*/ 171450 w 342900"/>
                <a:gd name="connsiteY1" fmla="*/ 1 h 160341"/>
                <a:gd name="connsiteX2" fmla="*/ 342900 w 342900"/>
                <a:gd name="connsiteY2" fmla="*/ 160341 h 160341"/>
                <a:gd name="connsiteX3" fmla="*/ 0 w 342900"/>
                <a:gd name="connsiteY3" fmla="*/ 160341 h 160341"/>
                <a:gd name="connsiteX0" fmla="*/ 0 w 342900"/>
                <a:gd name="connsiteY0" fmla="*/ 160342 h 160342"/>
                <a:gd name="connsiteX1" fmla="*/ 171450 w 342900"/>
                <a:gd name="connsiteY1" fmla="*/ 2 h 160342"/>
                <a:gd name="connsiteX2" fmla="*/ 342900 w 342900"/>
                <a:gd name="connsiteY2" fmla="*/ 160342 h 160342"/>
                <a:gd name="connsiteX3" fmla="*/ 0 w 342900"/>
                <a:gd name="connsiteY3" fmla="*/ 160342 h 160342"/>
                <a:gd name="connsiteX0" fmla="*/ 0 w 342900"/>
                <a:gd name="connsiteY0" fmla="*/ 160342 h 160342"/>
                <a:gd name="connsiteX1" fmla="*/ 171450 w 342900"/>
                <a:gd name="connsiteY1" fmla="*/ 2 h 160342"/>
                <a:gd name="connsiteX2" fmla="*/ 342900 w 342900"/>
                <a:gd name="connsiteY2" fmla="*/ 160342 h 160342"/>
                <a:gd name="connsiteX3" fmla="*/ 0 w 342900"/>
                <a:gd name="connsiteY3" fmla="*/ 160342 h 160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160342">
                  <a:moveTo>
                    <a:pt x="0" y="160342"/>
                  </a:moveTo>
                  <a:cubicBezTo>
                    <a:pt x="20782" y="83462"/>
                    <a:pt x="79375" y="530"/>
                    <a:pt x="171450" y="2"/>
                  </a:cubicBezTo>
                  <a:cubicBezTo>
                    <a:pt x="263525" y="-526"/>
                    <a:pt x="311727" y="99084"/>
                    <a:pt x="342900" y="160342"/>
                  </a:cubicBezTo>
                  <a:lnTo>
                    <a:pt x="0" y="160342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B4DBD329-3AB3-4E7F-B255-D365EDA2E222}"/>
              </a:ext>
            </a:extLst>
          </p:cNvPr>
          <p:cNvGrpSpPr/>
          <p:nvPr/>
        </p:nvGrpSpPr>
        <p:grpSpPr>
          <a:xfrm>
            <a:off x="3605961" y="4260266"/>
            <a:ext cx="2695622" cy="1888235"/>
            <a:chOff x="3605961" y="4260266"/>
            <a:chExt cx="2695622" cy="1888235"/>
          </a:xfrm>
        </p:grpSpPr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828E11BE-0FDC-4F7D-AD34-32738EEB505C}"/>
                </a:ext>
              </a:extLst>
            </p:cNvPr>
            <p:cNvSpPr/>
            <p:nvPr/>
          </p:nvSpPr>
          <p:spPr>
            <a:xfrm>
              <a:off x="3605961" y="5800376"/>
              <a:ext cx="2695622" cy="348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E37BC3AE-A359-4779-9BB6-A706BB931472}"/>
                </a:ext>
              </a:extLst>
            </p:cNvPr>
            <p:cNvSpPr/>
            <p:nvPr/>
          </p:nvSpPr>
          <p:spPr>
            <a:xfrm>
              <a:off x="5402993" y="5870199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56DF97B3-6443-4372-B959-8AE73812B0A0}"/>
                </a:ext>
              </a:extLst>
            </p:cNvPr>
            <p:cNvGrpSpPr/>
            <p:nvPr/>
          </p:nvGrpSpPr>
          <p:grpSpPr>
            <a:xfrm>
              <a:off x="3613397" y="4260266"/>
              <a:ext cx="2657228" cy="1736844"/>
              <a:chOff x="3654672" y="3339802"/>
              <a:chExt cx="4034154" cy="2636844"/>
            </a:xfrm>
          </p:grpSpPr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B83CD5D3-6B6D-495D-87FE-68B5433D52C3}"/>
                  </a:ext>
                </a:extLst>
              </p:cNvPr>
              <p:cNvGrpSpPr/>
              <p:nvPr/>
            </p:nvGrpSpPr>
            <p:grpSpPr>
              <a:xfrm>
                <a:off x="4202892" y="3359326"/>
                <a:ext cx="3485934" cy="2577872"/>
                <a:chOff x="4202892" y="3359326"/>
                <a:chExt cx="3485934" cy="2577872"/>
              </a:xfrm>
            </p:grpSpPr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F23ED0F5-E5A8-4E40-9239-D93857CEF6DA}"/>
                    </a:ext>
                  </a:extLst>
                </p:cNvPr>
                <p:cNvGrpSpPr/>
                <p:nvPr/>
              </p:nvGrpSpPr>
              <p:grpSpPr>
                <a:xfrm rot="20700000">
                  <a:off x="6085132" y="3359326"/>
                  <a:ext cx="1603694" cy="2526370"/>
                  <a:chOff x="4506841" y="3658355"/>
                  <a:chExt cx="1603694" cy="2526370"/>
                </a:xfrm>
              </p:grpSpPr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A54C9DB4-D1DA-4B09-8DE1-516EE178DE86}"/>
                      </a:ext>
                    </a:extLst>
                  </p:cNvPr>
                  <p:cNvSpPr/>
                  <p:nvPr/>
                </p:nvSpPr>
                <p:spPr bwMode="auto">
                  <a:xfrm rot="13146347" flipH="1">
                    <a:off x="4529299" y="4556980"/>
                    <a:ext cx="336999" cy="221247"/>
                  </a:xfrm>
                  <a:custGeom>
                    <a:avLst/>
                    <a:gdLst>
                      <a:gd name="connsiteX0" fmla="*/ 260802 w 1125306"/>
                      <a:gd name="connsiteY0" fmla="*/ 424328 h 851710"/>
                      <a:gd name="connsiteX1" fmla="*/ 225235 w 1125306"/>
                      <a:gd name="connsiteY1" fmla="*/ 468386 h 851710"/>
                      <a:gd name="connsiteX2" fmla="*/ 278585 w 1125306"/>
                      <a:gd name="connsiteY2" fmla="*/ 506541 h 851710"/>
                      <a:gd name="connsiteX3" fmla="*/ 1058423 w 1125306"/>
                      <a:gd name="connsiteY3" fmla="*/ 0 h 851710"/>
                      <a:gd name="connsiteX4" fmla="*/ 1090991 w 1125306"/>
                      <a:gd name="connsiteY4" fmla="*/ 39472 h 851710"/>
                      <a:gd name="connsiteX5" fmla="*/ 1125306 w 1125306"/>
                      <a:gd name="connsiteY5" fmla="*/ 102693 h 851710"/>
                      <a:gd name="connsiteX6" fmla="*/ 1125306 w 1125306"/>
                      <a:gd name="connsiteY6" fmla="*/ 621178 h 851710"/>
                      <a:gd name="connsiteX7" fmla="*/ 877095 w 1125306"/>
                      <a:gd name="connsiteY7" fmla="*/ 530312 h 851710"/>
                      <a:gd name="connsiteX8" fmla="*/ 869889 w 1125306"/>
                      <a:gd name="connsiteY8" fmla="*/ 567513 h 851710"/>
                      <a:gd name="connsiteX9" fmla="*/ 701898 w 1125306"/>
                      <a:gd name="connsiteY9" fmla="*/ 761561 h 851710"/>
                      <a:gd name="connsiteX10" fmla="*/ 701517 w 1125306"/>
                      <a:gd name="connsiteY10" fmla="*/ 761638 h 851710"/>
                      <a:gd name="connsiteX11" fmla="*/ 691208 w 1125306"/>
                      <a:gd name="connsiteY11" fmla="*/ 766477 h 851710"/>
                      <a:gd name="connsiteX12" fmla="*/ 457428 w 1125306"/>
                      <a:gd name="connsiteY12" fmla="*/ 844072 h 851710"/>
                      <a:gd name="connsiteX13" fmla="*/ 444968 w 1125306"/>
                      <a:gd name="connsiteY13" fmla="*/ 845420 h 851710"/>
                      <a:gd name="connsiteX14" fmla="*/ 439122 w 1125306"/>
                      <a:gd name="connsiteY14" fmla="*/ 847899 h 851710"/>
                      <a:gd name="connsiteX15" fmla="*/ 393461 w 1125306"/>
                      <a:gd name="connsiteY15" fmla="*/ 849693 h 851710"/>
                      <a:gd name="connsiteX16" fmla="*/ 210124 w 1125306"/>
                      <a:gd name="connsiteY16" fmla="*/ 811291 h 851710"/>
                      <a:gd name="connsiteX17" fmla="*/ 115870 w 1125306"/>
                      <a:gd name="connsiteY17" fmla="*/ 647016 h 851710"/>
                      <a:gd name="connsiteX18" fmla="*/ 115869 w 1125306"/>
                      <a:gd name="connsiteY18" fmla="*/ 647016 h 851710"/>
                      <a:gd name="connsiteX19" fmla="*/ 118087 w 1125306"/>
                      <a:gd name="connsiteY19" fmla="*/ 637010 h 851710"/>
                      <a:gd name="connsiteX20" fmla="*/ 42881 w 1125306"/>
                      <a:gd name="connsiteY20" fmla="*/ 583224 h 851710"/>
                      <a:gd name="connsiteX21" fmla="*/ 11500 w 1125306"/>
                      <a:gd name="connsiteY21" fmla="*/ 438155 h 851710"/>
                      <a:gd name="connsiteX22" fmla="*/ 11501 w 1125306"/>
                      <a:gd name="connsiteY22" fmla="*/ 438155 h 851710"/>
                      <a:gd name="connsiteX23" fmla="*/ 22498 w 1125306"/>
                      <a:gd name="connsiteY23" fmla="*/ 422712 h 851710"/>
                      <a:gd name="connsiteX24" fmla="*/ 28185 w 1125306"/>
                      <a:gd name="connsiteY24" fmla="*/ 412102 h 851710"/>
                      <a:gd name="connsiteX25" fmla="*/ 252835 w 1125306"/>
                      <a:gd name="connsiteY25" fmla="*/ 133824 h 851710"/>
                      <a:gd name="connsiteX26" fmla="*/ 255019 w 1125306"/>
                      <a:gd name="connsiteY26" fmla="*/ 132026 h 851710"/>
                      <a:gd name="connsiteX27" fmla="*/ 260517 w 1125306"/>
                      <a:gd name="connsiteY27" fmla="*/ 124196 h 851710"/>
                      <a:gd name="connsiteX28" fmla="*/ 277510 w 1125306"/>
                      <a:gd name="connsiteY28" fmla="*/ 110917 h 851710"/>
                      <a:gd name="connsiteX29" fmla="*/ 296873 w 1125306"/>
                      <a:gd name="connsiteY29" fmla="*/ 101827 h 851710"/>
                      <a:gd name="connsiteX30" fmla="*/ 530653 w 1125306"/>
                      <a:gd name="connsiteY30" fmla="*/ 24231 h 851710"/>
                      <a:gd name="connsiteX31" fmla="*/ 530914 w 1125306"/>
                      <a:gd name="connsiteY31" fmla="*/ 24211 h 851710"/>
                      <a:gd name="connsiteX32" fmla="*/ 541342 w 1125306"/>
                      <a:gd name="connsiteY32" fmla="*/ 19316 h 851710"/>
                      <a:gd name="connsiteX33" fmla="*/ 765153 w 1125306"/>
                      <a:gd name="connsiteY33" fmla="*/ 83319 h 851710"/>
                      <a:gd name="connsiteX34" fmla="*/ 779534 w 1125306"/>
                      <a:gd name="connsiteY34" fmla="*/ 102095 h 851710"/>
                      <a:gd name="connsiteX0" fmla="*/ 260802 w 1227189"/>
                      <a:gd name="connsiteY0" fmla="*/ 424328 h 851710"/>
                      <a:gd name="connsiteX1" fmla="*/ 225235 w 1227189"/>
                      <a:gd name="connsiteY1" fmla="*/ 468386 h 851710"/>
                      <a:gd name="connsiteX2" fmla="*/ 278585 w 1227189"/>
                      <a:gd name="connsiteY2" fmla="*/ 506541 h 851710"/>
                      <a:gd name="connsiteX3" fmla="*/ 260802 w 1227189"/>
                      <a:gd name="connsiteY3" fmla="*/ 424328 h 851710"/>
                      <a:gd name="connsiteX4" fmla="*/ 1058423 w 1227189"/>
                      <a:gd name="connsiteY4" fmla="*/ 0 h 851710"/>
                      <a:gd name="connsiteX5" fmla="*/ 1090991 w 1227189"/>
                      <a:gd name="connsiteY5" fmla="*/ 39472 h 851710"/>
                      <a:gd name="connsiteX6" fmla="*/ 1125306 w 1227189"/>
                      <a:gd name="connsiteY6" fmla="*/ 102693 h 851710"/>
                      <a:gd name="connsiteX7" fmla="*/ 1227189 w 1227189"/>
                      <a:gd name="connsiteY7" fmla="*/ 481000 h 851710"/>
                      <a:gd name="connsiteX8" fmla="*/ 877095 w 1227189"/>
                      <a:gd name="connsiteY8" fmla="*/ 530312 h 851710"/>
                      <a:gd name="connsiteX9" fmla="*/ 869889 w 1227189"/>
                      <a:gd name="connsiteY9" fmla="*/ 567513 h 851710"/>
                      <a:gd name="connsiteX10" fmla="*/ 701898 w 1227189"/>
                      <a:gd name="connsiteY10" fmla="*/ 761561 h 851710"/>
                      <a:gd name="connsiteX11" fmla="*/ 701517 w 1227189"/>
                      <a:gd name="connsiteY11" fmla="*/ 761638 h 851710"/>
                      <a:gd name="connsiteX12" fmla="*/ 691208 w 1227189"/>
                      <a:gd name="connsiteY12" fmla="*/ 766477 h 851710"/>
                      <a:gd name="connsiteX13" fmla="*/ 457428 w 1227189"/>
                      <a:gd name="connsiteY13" fmla="*/ 844072 h 851710"/>
                      <a:gd name="connsiteX14" fmla="*/ 444968 w 1227189"/>
                      <a:gd name="connsiteY14" fmla="*/ 845420 h 851710"/>
                      <a:gd name="connsiteX15" fmla="*/ 439122 w 1227189"/>
                      <a:gd name="connsiteY15" fmla="*/ 847899 h 851710"/>
                      <a:gd name="connsiteX16" fmla="*/ 393461 w 1227189"/>
                      <a:gd name="connsiteY16" fmla="*/ 849693 h 851710"/>
                      <a:gd name="connsiteX17" fmla="*/ 210124 w 1227189"/>
                      <a:gd name="connsiteY17" fmla="*/ 811291 h 851710"/>
                      <a:gd name="connsiteX18" fmla="*/ 115870 w 1227189"/>
                      <a:gd name="connsiteY18" fmla="*/ 647016 h 851710"/>
                      <a:gd name="connsiteX19" fmla="*/ 115869 w 1227189"/>
                      <a:gd name="connsiteY19" fmla="*/ 647016 h 851710"/>
                      <a:gd name="connsiteX20" fmla="*/ 118087 w 1227189"/>
                      <a:gd name="connsiteY20" fmla="*/ 637010 h 851710"/>
                      <a:gd name="connsiteX21" fmla="*/ 42881 w 1227189"/>
                      <a:gd name="connsiteY21" fmla="*/ 583224 h 851710"/>
                      <a:gd name="connsiteX22" fmla="*/ 11500 w 1227189"/>
                      <a:gd name="connsiteY22" fmla="*/ 438155 h 851710"/>
                      <a:gd name="connsiteX23" fmla="*/ 11501 w 1227189"/>
                      <a:gd name="connsiteY23" fmla="*/ 438155 h 851710"/>
                      <a:gd name="connsiteX24" fmla="*/ 22498 w 1227189"/>
                      <a:gd name="connsiteY24" fmla="*/ 422712 h 851710"/>
                      <a:gd name="connsiteX25" fmla="*/ 28185 w 1227189"/>
                      <a:gd name="connsiteY25" fmla="*/ 412102 h 851710"/>
                      <a:gd name="connsiteX26" fmla="*/ 252835 w 1227189"/>
                      <a:gd name="connsiteY26" fmla="*/ 133824 h 851710"/>
                      <a:gd name="connsiteX27" fmla="*/ 255019 w 1227189"/>
                      <a:gd name="connsiteY27" fmla="*/ 132026 h 851710"/>
                      <a:gd name="connsiteX28" fmla="*/ 260517 w 1227189"/>
                      <a:gd name="connsiteY28" fmla="*/ 124196 h 851710"/>
                      <a:gd name="connsiteX29" fmla="*/ 277510 w 1227189"/>
                      <a:gd name="connsiteY29" fmla="*/ 110917 h 851710"/>
                      <a:gd name="connsiteX30" fmla="*/ 296873 w 1227189"/>
                      <a:gd name="connsiteY30" fmla="*/ 101827 h 851710"/>
                      <a:gd name="connsiteX31" fmla="*/ 530653 w 1227189"/>
                      <a:gd name="connsiteY31" fmla="*/ 24231 h 851710"/>
                      <a:gd name="connsiteX32" fmla="*/ 530914 w 1227189"/>
                      <a:gd name="connsiteY32" fmla="*/ 24211 h 851710"/>
                      <a:gd name="connsiteX33" fmla="*/ 541342 w 1227189"/>
                      <a:gd name="connsiteY33" fmla="*/ 19316 h 851710"/>
                      <a:gd name="connsiteX34" fmla="*/ 765153 w 1227189"/>
                      <a:gd name="connsiteY34" fmla="*/ 83319 h 851710"/>
                      <a:gd name="connsiteX35" fmla="*/ 779534 w 1227189"/>
                      <a:gd name="connsiteY35" fmla="*/ 102095 h 851710"/>
                      <a:gd name="connsiteX36" fmla="*/ 1058423 w 1227189"/>
                      <a:gd name="connsiteY36" fmla="*/ 0 h 851710"/>
                      <a:gd name="connsiteX0" fmla="*/ 260802 w 1227189"/>
                      <a:gd name="connsiteY0" fmla="*/ 424328 h 851710"/>
                      <a:gd name="connsiteX1" fmla="*/ 225235 w 1227189"/>
                      <a:gd name="connsiteY1" fmla="*/ 468386 h 851710"/>
                      <a:gd name="connsiteX2" fmla="*/ 278585 w 1227189"/>
                      <a:gd name="connsiteY2" fmla="*/ 506541 h 851710"/>
                      <a:gd name="connsiteX3" fmla="*/ 260802 w 1227189"/>
                      <a:gd name="connsiteY3" fmla="*/ 424328 h 851710"/>
                      <a:gd name="connsiteX4" fmla="*/ 1058423 w 1227189"/>
                      <a:gd name="connsiteY4" fmla="*/ 0 h 851710"/>
                      <a:gd name="connsiteX5" fmla="*/ 1090991 w 1227189"/>
                      <a:gd name="connsiteY5" fmla="*/ 39472 h 851710"/>
                      <a:gd name="connsiteX6" fmla="*/ 1227189 w 1227189"/>
                      <a:gd name="connsiteY6" fmla="*/ 481000 h 851710"/>
                      <a:gd name="connsiteX7" fmla="*/ 877095 w 1227189"/>
                      <a:gd name="connsiteY7" fmla="*/ 530312 h 851710"/>
                      <a:gd name="connsiteX8" fmla="*/ 869889 w 1227189"/>
                      <a:gd name="connsiteY8" fmla="*/ 567513 h 851710"/>
                      <a:gd name="connsiteX9" fmla="*/ 701898 w 1227189"/>
                      <a:gd name="connsiteY9" fmla="*/ 761561 h 851710"/>
                      <a:gd name="connsiteX10" fmla="*/ 701517 w 1227189"/>
                      <a:gd name="connsiteY10" fmla="*/ 761638 h 851710"/>
                      <a:gd name="connsiteX11" fmla="*/ 691208 w 1227189"/>
                      <a:gd name="connsiteY11" fmla="*/ 766477 h 851710"/>
                      <a:gd name="connsiteX12" fmla="*/ 457428 w 1227189"/>
                      <a:gd name="connsiteY12" fmla="*/ 844072 h 851710"/>
                      <a:gd name="connsiteX13" fmla="*/ 444968 w 1227189"/>
                      <a:gd name="connsiteY13" fmla="*/ 845420 h 851710"/>
                      <a:gd name="connsiteX14" fmla="*/ 439122 w 1227189"/>
                      <a:gd name="connsiteY14" fmla="*/ 847899 h 851710"/>
                      <a:gd name="connsiteX15" fmla="*/ 393461 w 1227189"/>
                      <a:gd name="connsiteY15" fmla="*/ 849693 h 851710"/>
                      <a:gd name="connsiteX16" fmla="*/ 210124 w 1227189"/>
                      <a:gd name="connsiteY16" fmla="*/ 811291 h 851710"/>
                      <a:gd name="connsiteX17" fmla="*/ 115870 w 1227189"/>
                      <a:gd name="connsiteY17" fmla="*/ 647016 h 851710"/>
                      <a:gd name="connsiteX18" fmla="*/ 115869 w 1227189"/>
                      <a:gd name="connsiteY18" fmla="*/ 647016 h 851710"/>
                      <a:gd name="connsiteX19" fmla="*/ 118087 w 1227189"/>
                      <a:gd name="connsiteY19" fmla="*/ 637010 h 851710"/>
                      <a:gd name="connsiteX20" fmla="*/ 42881 w 1227189"/>
                      <a:gd name="connsiteY20" fmla="*/ 583224 h 851710"/>
                      <a:gd name="connsiteX21" fmla="*/ 11500 w 1227189"/>
                      <a:gd name="connsiteY21" fmla="*/ 438155 h 851710"/>
                      <a:gd name="connsiteX22" fmla="*/ 11501 w 1227189"/>
                      <a:gd name="connsiteY22" fmla="*/ 438155 h 851710"/>
                      <a:gd name="connsiteX23" fmla="*/ 22498 w 1227189"/>
                      <a:gd name="connsiteY23" fmla="*/ 422712 h 851710"/>
                      <a:gd name="connsiteX24" fmla="*/ 28185 w 1227189"/>
                      <a:gd name="connsiteY24" fmla="*/ 412102 h 851710"/>
                      <a:gd name="connsiteX25" fmla="*/ 252835 w 1227189"/>
                      <a:gd name="connsiteY25" fmla="*/ 133824 h 851710"/>
                      <a:gd name="connsiteX26" fmla="*/ 255019 w 1227189"/>
                      <a:gd name="connsiteY26" fmla="*/ 132026 h 851710"/>
                      <a:gd name="connsiteX27" fmla="*/ 260517 w 1227189"/>
                      <a:gd name="connsiteY27" fmla="*/ 124196 h 851710"/>
                      <a:gd name="connsiteX28" fmla="*/ 277510 w 1227189"/>
                      <a:gd name="connsiteY28" fmla="*/ 110917 h 851710"/>
                      <a:gd name="connsiteX29" fmla="*/ 296873 w 1227189"/>
                      <a:gd name="connsiteY29" fmla="*/ 101827 h 851710"/>
                      <a:gd name="connsiteX30" fmla="*/ 530653 w 1227189"/>
                      <a:gd name="connsiteY30" fmla="*/ 24231 h 851710"/>
                      <a:gd name="connsiteX31" fmla="*/ 530914 w 1227189"/>
                      <a:gd name="connsiteY31" fmla="*/ 24211 h 851710"/>
                      <a:gd name="connsiteX32" fmla="*/ 541342 w 1227189"/>
                      <a:gd name="connsiteY32" fmla="*/ 19316 h 851710"/>
                      <a:gd name="connsiteX33" fmla="*/ 765153 w 1227189"/>
                      <a:gd name="connsiteY33" fmla="*/ 83319 h 851710"/>
                      <a:gd name="connsiteX34" fmla="*/ 779534 w 1227189"/>
                      <a:gd name="connsiteY34" fmla="*/ 102095 h 851710"/>
                      <a:gd name="connsiteX35" fmla="*/ 1058423 w 1227189"/>
                      <a:gd name="connsiteY35" fmla="*/ 0 h 851710"/>
                      <a:gd name="connsiteX0" fmla="*/ 260802 w 1227189"/>
                      <a:gd name="connsiteY0" fmla="*/ 415410 h 842792"/>
                      <a:gd name="connsiteX1" fmla="*/ 225235 w 1227189"/>
                      <a:gd name="connsiteY1" fmla="*/ 459468 h 842792"/>
                      <a:gd name="connsiteX2" fmla="*/ 278585 w 1227189"/>
                      <a:gd name="connsiteY2" fmla="*/ 497623 h 842792"/>
                      <a:gd name="connsiteX3" fmla="*/ 260802 w 1227189"/>
                      <a:gd name="connsiteY3" fmla="*/ 415410 h 842792"/>
                      <a:gd name="connsiteX4" fmla="*/ 779534 w 1227189"/>
                      <a:gd name="connsiteY4" fmla="*/ 93177 h 842792"/>
                      <a:gd name="connsiteX5" fmla="*/ 1090991 w 1227189"/>
                      <a:gd name="connsiteY5" fmla="*/ 30554 h 842792"/>
                      <a:gd name="connsiteX6" fmla="*/ 1227189 w 1227189"/>
                      <a:gd name="connsiteY6" fmla="*/ 472082 h 842792"/>
                      <a:gd name="connsiteX7" fmla="*/ 877095 w 1227189"/>
                      <a:gd name="connsiteY7" fmla="*/ 521394 h 842792"/>
                      <a:gd name="connsiteX8" fmla="*/ 869889 w 1227189"/>
                      <a:gd name="connsiteY8" fmla="*/ 558595 h 842792"/>
                      <a:gd name="connsiteX9" fmla="*/ 701898 w 1227189"/>
                      <a:gd name="connsiteY9" fmla="*/ 752643 h 842792"/>
                      <a:gd name="connsiteX10" fmla="*/ 701517 w 1227189"/>
                      <a:gd name="connsiteY10" fmla="*/ 752720 h 842792"/>
                      <a:gd name="connsiteX11" fmla="*/ 691208 w 1227189"/>
                      <a:gd name="connsiteY11" fmla="*/ 757559 h 842792"/>
                      <a:gd name="connsiteX12" fmla="*/ 457428 w 1227189"/>
                      <a:gd name="connsiteY12" fmla="*/ 835154 h 842792"/>
                      <a:gd name="connsiteX13" fmla="*/ 444968 w 1227189"/>
                      <a:gd name="connsiteY13" fmla="*/ 836502 h 842792"/>
                      <a:gd name="connsiteX14" fmla="*/ 439122 w 1227189"/>
                      <a:gd name="connsiteY14" fmla="*/ 838981 h 842792"/>
                      <a:gd name="connsiteX15" fmla="*/ 393461 w 1227189"/>
                      <a:gd name="connsiteY15" fmla="*/ 840775 h 842792"/>
                      <a:gd name="connsiteX16" fmla="*/ 210124 w 1227189"/>
                      <a:gd name="connsiteY16" fmla="*/ 802373 h 842792"/>
                      <a:gd name="connsiteX17" fmla="*/ 115870 w 1227189"/>
                      <a:gd name="connsiteY17" fmla="*/ 638098 h 842792"/>
                      <a:gd name="connsiteX18" fmla="*/ 115869 w 1227189"/>
                      <a:gd name="connsiteY18" fmla="*/ 638098 h 842792"/>
                      <a:gd name="connsiteX19" fmla="*/ 118087 w 1227189"/>
                      <a:gd name="connsiteY19" fmla="*/ 628092 h 842792"/>
                      <a:gd name="connsiteX20" fmla="*/ 42881 w 1227189"/>
                      <a:gd name="connsiteY20" fmla="*/ 574306 h 842792"/>
                      <a:gd name="connsiteX21" fmla="*/ 11500 w 1227189"/>
                      <a:gd name="connsiteY21" fmla="*/ 429237 h 842792"/>
                      <a:gd name="connsiteX22" fmla="*/ 11501 w 1227189"/>
                      <a:gd name="connsiteY22" fmla="*/ 429237 h 842792"/>
                      <a:gd name="connsiteX23" fmla="*/ 22498 w 1227189"/>
                      <a:gd name="connsiteY23" fmla="*/ 413794 h 842792"/>
                      <a:gd name="connsiteX24" fmla="*/ 28185 w 1227189"/>
                      <a:gd name="connsiteY24" fmla="*/ 403184 h 842792"/>
                      <a:gd name="connsiteX25" fmla="*/ 252835 w 1227189"/>
                      <a:gd name="connsiteY25" fmla="*/ 124906 h 842792"/>
                      <a:gd name="connsiteX26" fmla="*/ 255019 w 1227189"/>
                      <a:gd name="connsiteY26" fmla="*/ 123108 h 842792"/>
                      <a:gd name="connsiteX27" fmla="*/ 260517 w 1227189"/>
                      <a:gd name="connsiteY27" fmla="*/ 115278 h 842792"/>
                      <a:gd name="connsiteX28" fmla="*/ 277510 w 1227189"/>
                      <a:gd name="connsiteY28" fmla="*/ 101999 h 842792"/>
                      <a:gd name="connsiteX29" fmla="*/ 296873 w 1227189"/>
                      <a:gd name="connsiteY29" fmla="*/ 92909 h 842792"/>
                      <a:gd name="connsiteX30" fmla="*/ 530653 w 1227189"/>
                      <a:gd name="connsiteY30" fmla="*/ 15313 h 842792"/>
                      <a:gd name="connsiteX31" fmla="*/ 530914 w 1227189"/>
                      <a:gd name="connsiteY31" fmla="*/ 15293 h 842792"/>
                      <a:gd name="connsiteX32" fmla="*/ 541342 w 1227189"/>
                      <a:gd name="connsiteY32" fmla="*/ 10398 h 842792"/>
                      <a:gd name="connsiteX33" fmla="*/ 765153 w 1227189"/>
                      <a:gd name="connsiteY33" fmla="*/ 74401 h 842792"/>
                      <a:gd name="connsiteX34" fmla="*/ 779534 w 1227189"/>
                      <a:gd name="connsiteY34" fmla="*/ 93177 h 842792"/>
                      <a:gd name="connsiteX0" fmla="*/ 260802 w 1227189"/>
                      <a:gd name="connsiteY0" fmla="*/ 415410 h 842792"/>
                      <a:gd name="connsiteX1" fmla="*/ 225235 w 1227189"/>
                      <a:gd name="connsiteY1" fmla="*/ 459468 h 842792"/>
                      <a:gd name="connsiteX2" fmla="*/ 278585 w 1227189"/>
                      <a:gd name="connsiteY2" fmla="*/ 497623 h 842792"/>
                      <a:gd name="connsiteX3" fmla="*/ 260802 w 1227189"/>
                      <a:gd name="connsiteY3" fmla="*/ 415410 h 842792"/>
                      <a:gd name="connsiteX4" fmla="*/ 779534 w 1227189"/>
                      <a:gd name="connsiteY4" fmla="*/ 93177 h 842792"/>
                      <a:gd name="connsiteX5" fmla="*/ 1197976 w 1227189"/>
                      <a:gd name="connsiteY5" fmla="*/ 8530 h 842792"/>
                      <a:gd name="connsiteX6" fmla="*/ 1227189 w 1227189"/>
                      <a:gd name="connsiteY6" fmla="*/ 472082 h 842792"/>
                      <a:gd name="connsiteX7" fmla="*/ 877095 w 1227189"/>
                      <a:gd name="connsiteY7" fmla="*/ 521394 h 842792"/>
                      <a:gd name="connsiteX8" fmla="*/ 869889 w 1227189"/>
                      <a:gd name="connsiteY8" fmla="*/ 558595 h 842792"/>
                      <a:gd name="connsiteX9" fmla="*/ 701898 w 1227189"/>
                      <a:gd name="connsiteY9" fmla="*/ 752643 h 842792"/>
                      <a:gd name="connsiteX10" fmla="*/ 701517 w 1227189"/>
                      <a:gd name="connsiteY10" fmla="*/ 752720 h 842792"/>
                      <a:gd name="connsiteX11" fmla="*/ 691208 w 1227189"/>
                      <a:gd name="connsiteY11" fmla="*/ 757559 h 842792"/>
                      <a:gd name="connsiteX12" fmla="*/ 457428 w 1227189"/>
                      <a:gd name="connsiteY12" fmla="*/ 835154 h 842792"/>
                      <a:gd name="connsiteX13" fmla="*/ 444968 w 1227189"/>
                      <a:gd name="connsiteY13" fmla="*/ 836502 h 842792"/>
                      <a:gd name="connsiteX14" fmla="*/ 439122 w 1227189"/>
                      <a:gd name="connsiteY14" fmla="*/ 838981 h 842792"/>
                      <a:gd name="connsiteX15" fmla="*/ 393461 w 1227189"/>
                      <a:gd name="connsiteY15" fmla="*/ 840775 h 842792"/>
                      <a:gd name="connsiteX16" fmla="*/ 210124 w 1227189"/>
                      <a:gd name="connsiteY16" fmla="*/ 802373 h 842792"/>
                      <a:gd name="connsiteX17" fmla="*/ 115870 w 1227189"/>
                      <a:gd name="connsiteY17" fmla="*/ 638098 h 842792"/>
                      <a:gd name="connsiteX18" fmla="*/ 115869 w 1227189"/>
                      <a:gd name="connsiteY18" fmla="*/ 638098 h 842792"/>
                      <a:gd name="connsiteX19" fmla="*/ 118087 w 1227189"/>
                      <a:gd name="connsiteY19" fmla="*/ 628092 h 842792"/>
                      <a:gd name="connsiteX20" fmla="*/ 42881 w 1227189"/>
                      <a:gd name="connsiteY20" fmla="*/ 574306 h 842792"/>
                      <a:gd name="connsiteX21" fmla="*/ 11500 w 1227189"/>
                      <a:gd name="connsiteY21" fmla="*/ 429237 h 842792"/>
                      <a:gd name="connsiteX22" fmla="*/ 11501 w 1227189"/>
                      <a:gd name="connsiteY22" fmla="*/ 429237 h 842792"/>
                      <a:gd name="connsiteX23" fmla="*/ 22498 w 1227189"/>
                      <a:gd name="connsiteY23" fmla="*/ 413794 h 842792"/>
                      <a:gd name="connsiteX24" fmla="*/ 28185 w 1227189"/>
                      <a:gd name="connsiteY24" fmla="*/ 403184 h 842792"/>
                      <a:gd name="connsiteX25" fmla="*/ 252835 w 1227189"/>
                      <a:gd name="connsiteY25" fmla="*/ 124906 h 842792"/>
                      <a:gd name="connsiteX26" fmla="*/ 255019 w 1227189"/>
                      <a:gd name="connsiteY26" fmla="*/ 123108 h 842792"/>
                      <a:gd name="connsiteX27" fmla="*/ 260517 w 1227189"/>
                      <a:gd name="connsiteY27" fmla="*/ 115278 h 842792"/>
                      <a:gd name="connsiteX28" fmla="*/ 277510 w 1227189"/>
                      <a:gd name="connsiteY28" fmla="*/ 101999 h 842792"/>
                      <a:gd name="connsiteX29" fmla="*/ 296873 w 1227189"/>
                      <a:gd name="connsiteY29" fmla="*/ 92909 h 842792"/>
                      <a:gd name="connsiteX30" fmla="*/ 530653 w 1227189"/>
                      <a:gd name="connsiteY30" fmla="*/ 15313 h 842792"/>
                      <a:gd name="connsiteX31" fmla="*/ 530914 w 1227189"/>
                      <a:gd name="connsiteY31" fmla="*/ 15293 h 842792"/>
                      <a:gd name="connsiteX32" fmla="*/ 541342 w 1227189"/>
                      <a:gd name="connsiteY32" fmla="*/ 10398 h 842792"/>
                      <a:gd name="connsiteX33" fmla="*/ 765153 w 1227189"/>
                      <a:gd name="connsiteY33" fmla="*/ 74401 h 842792"/>
                      <a:gd name="connsiteX34" fmla="*/ 779534 w 1227189"/>
                      <a:gd name="connsiteY34" fmla="*/ 93177 h 842792"/>
                      <a:gd name="connsiteX0" fmla="*/ 260802 w 1283722"/>
                      <a:gd name="connsiteY0" fmla="*/ 415410 h 842792"/>
                      <a:gd name="connsiteX1" fmla="*/ 225235 w 1283722"/>
                      <a:gd name="connsiteY1" fmla="*/ 459468 h 842792"/>
                      <a:gd name="connsiteX2" fmla="*/ 278585 w 1283722"/>
                      <a:gd name="connsiteY2" fmla="*/ 497623 h 842792"/>
                      <a:gd name="connsiteX3" fmla="*/ 260802 w 1283722"/>
                      <a:gd name="connsiteY3" fmla="*/ 415410 h 842792"/>
                      <a:gd name="connsiteX4" fmla="*/ 779534 w 1283722"/>
                      <a:gd name="connsiteY4" fmla="*/ 93177 h 842792"/>
                      <a:gd name="connsiteX5" fmla="*/ 1197976 w 1283722"/>
                      <a:gd name="connsiteY5" fmla="*/ 8530 h 842792"/>
                      <a:gd name="connsiteX6" fmla="*/ 1283721 w 1283722"/>
                      <a:gd name="connsiteY6" fmla="*/ 410449 h 842792"/>
                      <a:gd name="connsiteX7" fmla="*/ 877095 w 1283722"/>
                      <a:gd name="connsiteY7" fmla="*/ 521394 h 842792"/>
                      <a:gd name="connsiteX8" fmla="*/ 869889 w 1283722"/>
                      <a:gd name="connsiteY8" fmla="*/ 558595 h 842792"/>
                      <a:gd name="connsiteX9" fmla="*/ 701898 w 1283722"/>
                      <a:gd name="connsiteY9" fmla="*/ 752643 h 842792"/>
                      <a:gd name="connsiteX10" fmla="*/ 701517 w 1283722"/>
                      <a:gd name="connsiteY10" fmla="*/ 752720 h 842792"/>
                      <a:gd name="connsiteX11" fmla="*/ 691208 w 1283722"/>
                      <a:gd name="connsiteY11" fmla="*/ 757559 h 842792"/>
                      <a:gd name="connsiteX12" fmla="*/ 457428 w 1283722"/>
                      <a:gd name="connsiteY12" fmla="*/ 835154 h 842792"/>
                      <a:gd name="connsiteX13" fmla="*/ 444968 w 1283722"/>
                      <a:gd name="connsiteY13" fmla="*/ 836502 h 842792"/>
                      <a:gd name="connsiteX14" fmla="*/ 439122 w 1283722"/>
                      <a:gd name="connsiteY14" fmla="*/ 838981 h 842792"/>
                      <a:gd name="connsiteX15" fmla="*/ 393461 w 1283722"/>
                      <a:gd name="connsiteY15" fmla="*/ 840775 h 842792"/>
                      <a:gd name="connsiteX16" fmla="*/ 210124 w 1283722"/>
                      <a:gd name="connsiteY16" fmla="*/ 802373 h 842792"/>
                      <a:gd name="connsiteX17" fmla="*/ 115870 w 1283722"/>
                      <a:gd name="connsiteY17" fmla="*/ 638098 h 842792"/>
                      <a:gd name="connsiteX18" fmla="*/ 115869 w 1283722"/>
                      <a:gd name="connsiteY18" fmla="*/ 638098 h 842792"/>
                      <a:gd name="connsiteX19" fmla="*/ 118087 w 1283722"/>
                      <a:gd name="connsiteY19" fmla="*/ 628092 h 842792"/>
                      <a:gd name="connsiteX20" fmla="*/ 42881 w 1283722"/>
                      <a:gd name="connsiteY20" fmla="*/ 574306 h 842792"/>
                      <a:gd name="connsiteX21" fmla="*/ 11500 w 1283722"/>
                      <a:gd name="connsiteY21" fmla="*/ 429237 h 842792"/>
                      <a:gd name="connsiteX22" fmla="*/ 11501 w 1283722"/>
                      <a:gd name="connsiteY22" fmla="*/ 429237 h 842792"/>
                      <a:gd name="connsiteX23" fmla="*/ 22498 w 1283722"/>
                      <a:gd name="connsiteY23" fmla="*/ 413794 h 842792"/>
                      <a:gd name="connsiteX24" fmla="*/ 28185 w 1283722"/>
                      <a:gd name="connsiteY24" fmla="*/ 403184 h 842792"/>
                      <a:gd name="connsiteX25" fmla="*/ 252835 w 1283722"/>
                      <a:gd name="connsiteY25" fmla="*/ 124906 h 842792"/>
                      <a:gd name="connsiteX26" fmla="*/ 255019 w 1283722"/>
                      <a:gd name="connsiteY26" fmla="*/ 123108 h 842792"/>
                      <a:gd name="connsiteX27" fmla="*/ 260517 w 1283722"/>
                      <a:gd name="connsiteY27" fmla="*/ 115278 h 842792"/>
                      <a:gd name="connsiteX28" fmla="*/ 277510 w 1283722"/>
                      <a:gd name="connsiteY28" fmla="*/ 101999 h 842792"/>
                      <a:gd name="connsiteX29" fmla="*/ 296873 w 1283722"/>
                      <a:gd name="connsiteY29" fmla="*/ 92909 h 842792"/>
                      <a:gd name="connsiteX30" fmla="*/ 530653 w 1283722"/>
                      <a:gd name="connsiteY30" fmla="*/ 15313 h 842792"/>
                      <a:gd name="connsiteX31" fmla="*/ 530914 w 1283722"/>
                      <a:gd name="connsiteY31" fmla="*/ 15293 h 842792"/>
                      <a:gd name="connsiteX32" fmla="*/ 541342 w 1283722"/>
                      <a:gd name="connsiteY32" fmla="*/ 10398 h 842792"/>
                      <a:gd name="connsiteX33" fmla="*/ 765153 w 1283722"/>
                      <a:gd name="connsiteY33" fmla="*/ 74401 h 842792"/>
                      <a:gd name="connsiteX34" fmla="*/ 779534 w 1283722"/>
                      <a:gd name="connsiteY34" fmla="*/ 93177 h 8427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283722" h="842792">
                        <a:moveTo>
                          <a:pt x="260802" y="415410"/>
                        </a:moveTo>
                        <a:lnTo>
                          <a:pt x="225235" y="459468"/>
                        </a:lnTo>
                        <a:lnTo>
                          <a:pt x="278585" y="497623"/>
                        </a:lnTo>
                        <a:lnTo>
                          <a:pt x="260802" y="415410"/>
                        </a:lnTo>
                        <a:close/>
                        <a:moveTo>
                          <a:pt x="779534" y="93177"/>
                        </a:moveTo>
                        <a:lnTo>
                          <a:pt x="1197976" y="8530"/>
                        </a:lnTo>
                        <a:lnTo>
                          <a:pt x="1283721" y="410449"/>
                        </a:lnTo>
                        <a:lnTo>
                          <a:pt x="877095" y="521394"/>
                        </a:lnTo>
                        <a:lnTo>
                          <a:pt x="869889" y="558595"/>
                        </a:lnTo>
                        <a:cubicBezTo>
                          <a:pt x="844273" y="650532"/>
                          <a:pt x="783446" y="725576"/>
                          <a:pt x="701898" y="752643"/>
                        </a:cubicBezTo>
                        <a:lnTo>
                          <a:pt x="701517" y="752720"/>
                        </a:lnTo>
                        <a:lnTo>
                          <a:pt x="691208" y="757559"/>
                        </a:lnTo>
                        <a:lnTo>
                          <a:pt x="457428" y="835154"/>
                        </a:lnTo>
                        <a:lnTo>
                          <a:pt x="444968" y="836502"/>
                        </a:lnTo>
                        <a:lnTo>
                          <a:pt x="439122" y="838981"/>
                        </a:lnTo>
                        <a:cubicBezTo>
                          <a:pt x="424580" y="843249"/>
                          <a:pt x="409122" y="844056"/>
                          <a:pt x="393461" y="840775"/>
                        </a:cubicBezTo>
                        <a:lnTo>
                          <a:pt x="210124" y="802373"/>
                        </a:lnTo>
                        <a:cubicBezTo>
                          <a:pt x="147475" y="789251"/>
                          <a:pt x="105276" y="715702"/>
                          <a:pt x="115870" y="638098"/>
                        </a:cubicBezTo>
                        <a:lnTo>
                          <a:pt x="115869" y="638098"/>
                        </a:lnTo>
                        <a:lnTo>
                          <a:pt x="118087" y="628092"/>
                        </a:lnTo>
                        <a:lnTo>
                          <a:pt x="42881" y="574306"/>
                        </a:lnTo>
                        <a:cubicBezTo>
                          <a:pt x="1876" y="544981"/>
                          <a:pt x="-12174" y="480031"/>
                          <a:pt x="11500" y="429237"/>
                        </a:cubicBezTo>
                        <a:lnTo>
                          <a:pt x="11501" y="429237"/>
                        </a:lnTo>
                        <a:lnTo>
                          <a:pt x="22498" y="413794"/>
                        </a:lnTo>
                        <a:lnTo>
                          <a:pt x="28185" y="403184"/>
                        </a:lnTo>
                        <a:lnTo>
                          <a:pt x="252835" y="124906"/>
                        </a:lnTo>
                        <a:lnTo>
                          <a:pt x="255019" y="123108"/>
                        </a:lnTo>
                        <a:lnTo>
                          <a:pt x="260517" y="115278"/>
                        </a:lnTo>
                        <a:cubicBezTo>
                          <a:pt x="265755" y="110222"/>
                          <a:pt x="271435" y="105762"/>
                          <a:pt x="277510" y="101999"/>
                        </a:cubicBezTo>
                        <a:cubicBezTo>
                          <a:pt x="283586" y="98236"/>
                          <a:pt x="290056" y="95172"/>
                          <a:pt x="296873" y="92909"/>
                        </a:cubicBezTo>
                        <a:lnTo>
                          <a:pt x="530653" y="15313"/>
                        </a:lnTo>
                        <a:lnTo>
                          <a:pt x="530914" y="15293"/>
                        </a:lnTo>
                        <a:lnTo>
                          <a:pt x="541342" y="10398"/>
                        </a:lnTo>
                        <a:cubicBezTo>
                          <a:pt x="622890" y="-16670"/>
                          <a:pt x="705858" y="10648"/>
                          <a:pt x="765153" y="74401"/>
                        </a:cubicBezTo>
                        <a:lnTo>
                          <a:pt x="779534" y="93177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7ECA8CCB-A3E6-4988-8647-F3C8EECEF2FF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5356005" y="5533897"/>
                    <a:ext cx="298665" cy="650828"/>
                  </a:xfrm>
                  <a:custGeom>
                    <a:avLst/>
                    <a:gdLst>
                      <a:gd name="connsiteX0" fmla="*/ 298665 w 298665"/>
                      <a:gd name="connsiteY0" fmla="*/ 650828 h 650828"/>
                      <a:gd name="connsiteX1" fmla="*/ 118079 w 298665"/>
                      <a:gd name="connsiteY1" fmla="*/ 650828 h 650828"/>
                      <a:gd name="connsiteX2" fmla="*/ 140332 w 298665"/>
                      <a:gd name="connsiteY2" fmla="*/ 323385 h 650828"/>
                      <a:gd name="connsiteX3" fmla="*/ 0 w 298665"/>
                      <a:gd name="connsiteY3" fmla="*/ 49438 h 650828"/>
                      <a:gd name="connsiteX4" fmla="*/ 85628 w 298665"/>
                      <a:gd name="connsiteY4" fmla="*/ 0 h 650828"/>
                      <a:gd name="connsiteX5" fmla="*/ 279683 w 298665"/>
                      <a:gd name="connsiteY5" fmla="*/ 300241 h 650828"/>
                      <a:gd name="connsiteX6" fmla="*/ 275022 w 298665"/>
                      <a:gd name="connsiteY6" fmla="*/ 302932 h 650828"/>
                      <a:gd name="connsiteX0" fmla="*/ 298665 w 298665"/>
                      <a:gd name="connsiteY0" fmla="*/ 650828 h 650828"/>
                      <a:gd name="connsiteX1" fmla="*/ 118079 w 298665"/>
                      <a:gd name="connsiteY1" fmla="*/ 650828 h 650828"/>
                      <a:gd name="connsiteX2" fmla="*/ 140332 w 298665"/>
                      <a:gd name="connsiteY2" fmla="*/ 323385 h 650828"/>
                      <a:gd name="connsiteX3" fmla="*/ 0 w 298665"/>
                      <a:gd name="connsiteY3" fmla="*/ 49438 h 650828"/>
                      <a:gd name="connsiteX4" fmla="*/ 85628 w 298665"/>
                      <a:gd name="connsiteY4" fmla="*/ 0 h 650828"/>
                      <a:gd name="connsiteX5" fmla="*/ 279683 w 298665"/>
                      <a:gd name="connsiteY5" fmla="*/ 300241 h 650828"/>
                      <a:gd name="connsiteX6" fmla="*/ 298665 w 298665"/>
                      <a:gd name="connsiteY6" fmla="*/ 650828 h 650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98665" h="650828">
                        <a:moveTo>
                          <a:pt x="298665" y="650828"/>
                        </a:moveTo>
                        <a:lnTo>
                          <a:pt x="118079" y="650828"/>
                        </a:lnTo>
                        <a:lnTo>
                          <a:pt x="140332" y="323385"/>
                        </a:lnTo>
                        <a:lnTo>
                          <a:pt x="0" y="49438"/>
                        </a:lnTo>
                        <a:lnTo>
                          <a:pt x="85628" y="0"/>
                        </a:lnTo>
                        <a:lnTo>
                          <a:pt x="279683" y="300241"/>
                        </a:lnTo>
                        <a:lnTo>
                          <a:pt x="298665" y="650828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15FF17CD-DE6C-4BC6-9F9E-A467407C92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51215" y="4640273"/>
                    <a:ext cx="265610" cy="253562"/>
                  </a:xfrm>
                  <a:custGeom>
                    <a:avLst/>
                    <a:gdLst>
                      <a:gd name="connsiteX0" fmla="*/ 57373 w 265610"/>
                      <a:gd name="connsiteY0" fmla="*/ 0 h 253562"/>
                      <a:gd name="connsiteX1" fmla="*/ 197620 w 265610"/>
                      <a:gd name="connsiteY1" fmla="*/ 0 h 253562"/>
                      <a:gd name="connsiteX2" fmla="*/ 207480 w 265610"/>
                      <a:gd name="connsiteY2" fmla="*/ 115052 h 253562"/>
                      <a:gd name="connsiteX3" fmla="*/ 248782 w 265610"/>
                      <a:gd name="connsiteY3" fmla="*/ 115052 h 253562"/>
                      <a:gd name="connsiteX4" fmla="*/ 265610 w 265610"/>
                      <a:gd name="connsiteY4" fmla="*/ 131880 h 253562"/>
                      <a:gd name="connsiteX5" fmla="*/ 265610 w 265610"/>
                      <a:gd name="connsiteY5" fmla="*/ 184307 h 253562"/>
                      <a:gd name="connsiteX6" fmla="*/ 196355 w 265610"/>
                      <a:gd name="connsiteY6" fmla="*/ 253562 h 253562"/>
                      <a:gd name="connsiteX7" fmla="*/ 69255 w 265610"/>
                      <a:gd name="connsiteY7" fmla="*/ 253562 h 253562"/>
                      <a:gd name="connsiteX8" fmla="*/ 0 w 265610"/>
                      <a:gd name="connsiteY8" fmla="*/ 184307 h 253562"/>
                      <a:gd name="connsiteX9" fmla="*/ 0 w 265610"/>
                      <a:gd name="connsiteY9" fmla="*/ 131880 h 253562"/>
                      <a:gd name="connsiteX10" fmla="*/ 16828 w 265610"/>
                      <a:gd name="connsiteY10" fmla="*/ 115052 h 253562"/>
                      <a:gd name="connsiteX11" fmla="*/ 47513 w 265610"/>
                      <a:gd name="connsiteY11" fmla="*/ 115052 h 253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65610" h="253562">
                        <a:moveTo>
                          <a:pt x="57373" y="0"/>
                        </a:moveTo>
                        <a:lnTo>
                          <a:pt x="197620" y="0"/>
                        </a:lnTo>
                        <a:lnTo>
                          <a:pt x="207480" y="115052"/>
                        </a:lnTo>
                        <a:lnTo>
                          <a:pt x="248782" y="115052"/>
                        </a:lnTo>
                        <a:cubicBezTo>
                          <a:pt x="258076" y="115052"/>
                          <a:pt x="265610" y="122586"/>
                          <a:pt x="265610" y="131880"/>
                        </a:cubicBezTo>
                        <a:lnTo>
                          <a:pt x="265610" y="184307"/>
                        </a:lnTo>
                        <a:cubicBezTo>
                          <a:pt x="265610" y="222555"/>
                          <a:pt x="234603" y="253562"/>
                          <a:pt x="196355" y="253562"/>
                        </a:cubicBezTo>
                        <a:lnTo>
                          <a:pt x="69255" y="253562"/>
                        </a:lnTo>
                        <a:cubicBezTo>
                          <a:pt x="31007" y="253562"/>
                          <a:pt x="0" y="222555"/>
                          <a:pt x="0" y="184307"/>
                        </a:cubicBezTo>
                        <a:lnTo>
                          <a:pt x="0" y="131880"/>
                        </a:lnTo>
                        <a:cubicBezTo>
                          <a:pt x="0" y="122586"/>
                          <a:pt x="7534" y="115052"/>
                          <a:pt x="16828" y="115052"/>
                        </a:cubicBezTo>
                        <a:lnTo>
                          <a:pt x="47513" y="115052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0" name="楕円 119">
                    <a:extLst>
                      <a:ext uri="{FF2B5EF4-FFF2-40B4-BE49-F238E27FC236}">
                        <a16:creationId xmlns:a16="http://schemas.microsoft.com/office/drawing/2014/main" id="{100206CB-BAAA-4469-AD8F-7668E61029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9322" y="3775675"/>
                    <a:ext cx="838780" cy="89192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" name="台形 120">
                    <a:extLst>
                      <a:ext uri="{FF2B5EF4-FFF2-40B4-BE49-F238E27FC236}">
                        <a16:creationId xmlns:a16="http://schemas.microsoft.com/office/drawing/2014/main" id="{EFF4B59A-75D6-4E76-A3FF-D279533BEE0D}"/>
                      </a:ext>
                    </a:extLst>
                  </p:cNvPr>
                  <p:cNvSpPr/>
                  <p:nvPr/>
                </p:nvSpPr>
                <p:spPr bwMode="auto">
                  <a:xfrm rot="14400000">
                    <a:off x="4776358" y="5278383"/>
                    <a:ext cx="178816" cy="717849"/>
                  </a:xfrm>
                  <a:prstGeom prst="trapezoid">
                    <a:avLst>
                      <a:gd name="adj" fmla="val 19538"/>
                    </a:avLst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" name="フリーフォーム: 図形 121">
                    <a:extLst>
                      <a:ext uri="{FF2B5EF4-FFF2-40B4-BE49-F238E27FC236}">
                        <a16:creationId xmlns:a16="http://schemas.microsoft.com/office/drawing/2014/main" id="{46C134EB-C902-42E2-819E-665EC38218A8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5805213" y="5024310"/>
                    <a:ext cx="305322" cy="380007"/>
                  </a:xfrm>
                  <a:custGeom>
                    <a:avLst/>
                    <a:gdLst>
                      <a:gd name="connsiteX0" fmla="*/ 231749 w 1059772"/>
                      <a:gd name="connsiteY0" fmla="*/ 1241256 h 1319003"/>
                      <a:gd name="connsiteX1" fmla="*/ 175907 w 1059772"/>
                      <a:gd name="connsiteY1" fmla="*/ 1201964 h 1319003"/>
                      <a:gd name="connsiteX2" fmla="*/ 173033 w 1059772"/>
                      <a:gd name="connsiteY2" fmla="*/ 1195732 h 1319003"/>
                      <a:gd name="connsiteX3" fmla="*/ 151573 w 1059772"/>
                      <a:gd name="connsiteY3" fmla="*/ 1156319 h 1319003"/>
                      <a:gd name="connsiteX4" fmla="*/ 75653 w 1059772"/>
                      <a:gd name="connsiteY4" fmla="*/ 837558 h 1319003"/>
                      <a:gd name="connsiteX5" fmla="*/ 76737 w 1059772"/>
                      <a:gd name="connsiteY5" fmla="*/ 798091 h 1319003"/>
                      <a:gd name="connsiteX6" fmla="*/ 64179 w 1059772"/>
                      <a:gd name="connsiteY6" fmla="*/ 772999 h 1319003"/>
                      <a:gd name="connsiteX7" fmla="*/ 24807 w 1059772"/>
                      <a:gd name="connsiteY7" fmla="*/ 661975 h 1319003"/>
                      <a:gd name="connsiteX8" fmla="*/ 25270 w 1059772"/>
                      <a:gd name="connsiteY8" fmla="*/ 319176 h 1319003"/>
                      <a:gd name="connsiteX9" fmla="*/ 34629 w 1059772"/>
                      <a:gd name="connsiteY9" fmla="*/ 296444 h 1319003"/>
                      <a:gd name="connsiteX10" fmla="*/ 13495 w 1059772"/>
                      <a:gd name="connsiteY10" fmla="*/ 192959 h 1319003"/>
                      <a:gd name="connsiteX11" fmla="*/ 33874 w 1059772"/>
                      <a:gd name="connsiteY11" fmla="*/ 163967 h 1319003"/>
                      <a:gd name="connsiteX12" fmla="*/ 144406 w 1059772"/>
                      <a:gd name="connsiteY12" fmla="*/ 47459 h 1319003"/>
                      <a:gd name="connsiteX13" fmla="*/ 211003 w 1059772"/>
                      <a:gd name="connsiteY13" fmla="*/ 0 h 1319003"/>
                      <a:gd name="connsiteX14" fmla="*/ 418001 w 1059772"/>
                      <a:gd name="connsiteY14" fmla="*/ 0 h 1319003"/>
                      <a:gd name="connsiteX15" fmla="*/ 377203 w 1059772"/>
                      <a:gd name="connsiteY15" fmla="*/ 199776 h 1319003"/>
                      <a:gd name="connsiteX16" fmla="*/ 391936 w 1059772"/>
                      <a:gd name="connsiteY16" fmla="*/ 201350 h 1319003"/>
                      <a:gd name="connsiteX17" fmla="*/ 557350 w 1059772"/>
                      <a:gd name="connsiteY17" fmla="*/ 265044 h 1319003"/>
                      <a:gd name="connsiteX18" fmla="*/ 560026 w 1059772"/>
                      <a:gd name="connsiteY18" fmla="*/ 266860 h 1319003"/>
                      <a:gd name="connsiteX19" fmla="*/ 562800 w 1059772"/>
                      <a:gd name="connsiteY19" fmla="*/ 266131 h 1319003"/>
                      <a:gd name="connsiteX20" fmla="*/ 855642 w 1059772"/>
                      <a:gd name="connsiteY20" fmla="*/ 276724 h 1319003"/>
                      <a:gd name="connsiteX21" fmla="*/ 855383 w 1059772"/>
                      <a:gd name="connsiteY21" fmla="*/ 277624 h 1319003"/>
                      <a:gd name="connsiteX22" fmla="*/ 865821 w 1059772"/>
                      <a:gd name="connsiteY22" fmla="*/ 280552 h 1319003"/>
                      <a:gd name="connsiteX23" fmla="*/ 884762 w 1059772"/>
                      <a:gd name="connsiteY23" fmla="*/ 290267 h 1319003"/>
                      <a:gd name="connsiteX24" fmla="*/ 915874 w 1059772"/>
                      <a:gd name="connsiteY24" fmla="*/ 435609 h 1319003"/>
                      <a:gd name="connsiteX25" fmla="*/ 809366 w 1059772"/>
                      <a:gd name="connsiteY25" fmla="*/ 482036 h 1319003"/>
                      <a:gd name="connsiteX26" fmla="*/ 797403 w 1059772"/>
                      <a:gd name="connsiteY26" fmla="*/ 478681 h 1319003"/>
                      <a:gd name="connsiteX27" fmla="*/ 797313 w 1059772"/>
                      <a:gd name="connsiteY27" fmla="*/ 478990 h 1319003"/>
                      <a:gd name="connsiteX28" fmla="*/ 538290 w 1059772"/>
                      <a:gd name="connsiteY28" fmla="*/ 493051 h 1319003"/>
                      <a:gd name="connsiteX29" fmla="*/ 520853 w 1059772"/>
                      <a:gd name="connsiteY29" fmla="*/ 501373 h 1319003"/>
                      <a:gd name="connsiteX30" fmla="*/ 532491 w 1059772"/>
                      <a:gd name="connsiteY30" fmla="*/ 524655 h 1319003"/>
                      <a:gd name="connsiteX31" fmla="*/ 918445 w 1059772"/>
                      <a:gd name="connsiteY31" fmla="*/ 747102 h 1319003"/>
                      <a:gd name="connsiteX32" fmla="*/ 952321 w 1059772"/>
                      <a:gd name="connsiteY32" fmla="*/ 744915 h 1319003"/>
                      <a:gd name="connsiteX33" fmla="*/ 957900 w 1059772"/>
                      <a:gd name="connsiteY33" fmla="*/ 743711 h 1319003"/>
                      <a:gd name="connsiteX34" fmla="*/ 976238 w 1059772"/>
                      <a:gd name="connsiteY34" fmla="*/ 743391 h 1319003"/>
                      <a:gd name="connsiteX35" fmla="*/ 1059495 w 1059772"/>
                      <a:gd name="connsiteY35" fmla="*/ 838207 h 1319003"/>
                      <a:gd name="connsiteX36" fmla="*/ 980528 w 1059772"/>
                      <a:gd name="connsiteY36" fmla="*/ 918221 h 1319003"/>
                      <a:gd name="connsiteX37" fmla="*/ 974021 w 1059772"/>
                      <a:gd name="connsiteY37" fmla="*/ 918335 h 1319003"/>
                      <a:gd name="connsiteX38" fmla="*/ 974030 w 1059772"/>
                      <a:gd name="connsiteY38" fmla="*/ 918421 h 1319003"/>
                      <a:gd name="connsiteX39" fmla="*/ 922140 w 1059772"/>
                      <a:gd name="connsiteY39" fmla="*/ 921771 h 1319003"/>
                      <a:gd name="connsiteX40" fmla="*/ 870840 w 1059772"/>
                      <a:gd name="connsiteY40" fmla="*/ 920707 h 1319003"/>
                      <a:gd name="connsiteX41" fmla="*/ 620068 w 1059772"/>
                      <a:gd name="connsiteY41" fmla="*/ 848255 h 1319003"/>
                      <a:gd name="connsiteX42" fmla="*/ 589927 w 1059772"/>
                      <a:gd name="connsiteY42" fmla="*/ 829677 h 1319003"/>
                      <a:gd name="connsiteX43" fmla="*/ 616709 w 1059772"/>
                      <a:gd name="connsiteY43" fmla="*/ 854870 h 1319003"/>
                      <a:gd name="connsiteX44" fmla="*/ 887630 w 1059772"/>
                      <a:gd name="connsiteY44" fmla="*/ 979551 h 1319003"/>
                      <a:gd name="connsiteX45" fmla="*/ 887524 w 1059772"/>
                      <a:gd name="connsiteY45" fmla="*/ 980266 h 1319003"/>
                      <a:gd name="connsiteX46" fmla="*/ 901527 w 1059772"/>
                      <a:gd name="connsiteY46" fmla="*/ 981631 h 1319003"/>
                      <a:gd name="connsiteX47" fmla="*/ 979852 w 1059772"/>
                      <a:gd name="connsiteY47" fmla="*/ 1074589 h 1319003"/>
                      <a:gd name="connsiteX48" fmla="*/ 881757 w 1059772"/>
                      <a:gd name="connsiteY48" fmla="*/ 1169473 h 1319003"/>
                      <a:gd name="connsiteX49" fmla="*/ 861988 w 1059772"/>
                      <a:gd name="connsiteY49" fmla="*/ 1167546 h 1319003"/>
                      <a:gd name="connsiteX50" fmla="*/ 857645 w 1059772"/>
                      <a:gd name="connsiteY50" fmla="*/ 1166242 h 1319003"/>
                      <a:gd name="connsiteX51" fmla="*/ 800804 w 1059772"/>
                      <a:gd name="connsiteY51" fmla="*/ 1155368 h 1319003"/>
                      <a:gd name="connsiteX52" fmla="*/ 449600 w 1059772"/>
                      <a:gd name="connsiteY52" fmla="*/ 957070 h 1319003"/>
                      <a:gd name="connsiteX53" fmla="*/ 432966 w 1059772"/>
                      <a:gd name="connsiteY53" fmla="*/ 938380 h 1319003"/>
                      <a:gd name="connsiteX54" fmla="*/ 442381 w 1059772"/>
                      <a:gd name="connsiteY54" fmla="*/ 953343 h 1319003"/>
                      <a:gd name="connsiteX55" fmla="*/ 634655 w 1059772"/>
                      <a:gd name="connsiteY55" fmla="*/ 1125537 h 1319003"/>
                      <a:gd name="connsiteX56" fmla="*/ 671306 w 1059772"/>
                      <a:gd name="connsiteY56" fmla="*/ 1143091 h 1319003"/>
                      <a:gd name="connsiteX57" fmla="*/ 680029 w 1059772"/>
                      <a:gd name="connsiteY57" fmla="*/ 1145898 h 1319003"/>
                      <a:gd name="connsiteX58" fmla="*/ 733112 w 1059772"/>
                      <a:gd name="connsiteY58" fmla="*/ 1228910 h 1319003"/>
                      <a:gd name="connsiteX59" fmla="*/ 646199 w 1059772"/>
                      <a:gd name="connsiteY59" fmla="*/ 1319003 h 1319003"/>
                      <a:gd name="connsiteX60" fmla="*/ 612368 w 1059772"/>
                      <a:gd name="connsiteY60" fmla="*/ 1311923 h 1319003"/>
                      <a:gd name="connsiteX61" fmla="*/ 608168 w 1059772"/>
                      <a:gd name="connsiteY61" fmla="*/ 1309560 h 1319003"/>
                      <a:gd name="connsiteX62" fmla="*/ 550918 w 1059772"/>
                      <a:gd name="connsiteY62" fmla="*/ 1282139 h 1319003"/>
                      <a:gd name="connsiteX63" fmla="*/ 272929 w 1059772"/>
                      <a:gd name="connsiteY63" fmla="*/ 1018008 h 1319003"/>
                      <a:gd name="connsiteX64" fmla="*/ 263877 w 1059772"/>
                      <a:gd name="connsiteY64" fmla="*/ 1001363 h 1319003"/>
                      <a:gd name="connsiteX65" fmla="*/ 260179 w 1059772"/>
                      <a:gd name="connsiteY65" fmla="*/ 999627 h 1319003"/>
                      <a:gd name="connsiteX66" fmla="*/ 265380 w 1059772"/>
                      <a:gd name="connsiteY66" fmla="*/ 1016581 h 1319003"/>
                      <a:gd name="connsiteX67" fmla="*/ 294131 w 1059772"/>
                      <a:gd name="connsiteY67" fmla="*/ 1085202 h 1319003"/>
                      <a:gd name="connsiteX68" fmla="*/ 310035 w 1059772"/>
                      <a:gd name="connsiteY68" fmla="*/ 1114410 h 1319003"/>
                      <a:gd name="connsiteX69" fmla="*/ 312317 w 1059772"/>
                      <a:gd name="connsiteY69" fmla="*/ 1117583 h 1319003"/>
                      <a:gd name="connsiteX70" fmla="*/ 323049 w 1059772"/>
                      <a:gd name="connsiteY70" fmla="*/ 1148551 h 1319003"/>
                      <a:gd name="connsiteX71" fmla="*/ 255745 w 1059772"/>
                      <a:gd name="connsiteY71" fmla="*/ 1241597 h 1319003"/>
                      <a:gd name="connsiteX72" fmla="*/ 231749 w 1059772"/>
                      <a:gd name="connsiteY72" fmla="*/ 1241256 h 13190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</a:cxnLst>
                    <a:rect l="l" t="t" r="r" b="b"/>
                    <a:pathLst>
                      <a:path w="1059772" h="1319003">
                        <a:moveTo>
                          <a:pt x="231749" y="1241256"/>
                        </a:moveTo>
                        <a:cubicBezTo>
                          <a:pt x="208484" y="1237247"/>
                          <a:pt x="188026" y="1222712"/>
                          <a:pt x="175907" y="1201964"/>
                        </a:cubicBezTo>
                        <a:lnTo>
                          <a:pt x="173033" y="1195732"/>
                        </a:lnTo>
                        <a:lnTo>
                          <a:pt x="151573" y="1156319"/>
                        </a:lnTo>
                        <a:cubicBezTo>
                          <a:pt x="101419" y="1055840"/>
                          <a:pt x="76186" y="946677"/>
                          <a:pt x="75653" y="837558"/>
                        </a:cubicBezTo>
                        <a:lnTo>
                          <a:pt x="76737" y="798091"/>
                        </a:lnTo>
                        <a:lnTo>
                          <a:pt x="64179" y="772999"/>
                        </a:lnTo>
                        <a:cubicBezTo>
                          <a:pt x="48671" y="738517"/>
                          <a:pt x="35345" y="701305"/>
                          <a:pt x="24807" y="661975"/>
                        </a:cubicBezTo>
                        <a:cubicBezTo>
                          <a:pt x="-9683" y="533258"/>
                          <a:pt x="-6970" y="409265"/>
                          <a:pt x="25270" y="319176"/>
                        </a:cubicBezTo>
                        <a:lnTo>
                          <a:pt x="34629" y="296444"/>
                        </a:lnTo>
                        <a:lnTo>
                          <a:pt x="13495" y="192959"/>
                        </a:lnTo>
                        <a:lnTo>
                          <a:pt x="33874" y="163967"/>
                        </a:lnTo>
                        <a:cubicBezTo>
                          <a:pt x="67046" y="121396"/>
                          <a:pt x="104118" y="82429"/>
                          <a:pt x="144406" y="47459"/>
                        </a:cubicBezTo>
                        <a:lnTo>
                          <a:pt x="211003" y="0"/>
                        </a:lnTo>
                        <a:lnTo>
                          <a:pt x="418001" y="0"/>
                        </a:lnTo>
                        <a:lnTo>
                          <a:pt x="377203" y="199776"/>
                        </a:lnTo>
                        <a:lnTo>
                          <a:pt x="391936" y="201350"/>
                        </a:lnTo>
                        <a:cubicBezTo>
                          <a:pt x="448424" y="210064"/>
                          <a:pt x="504719" y="232034"/>
                          <a:pt x="557350" y="265044"/>
                        </a:cubicBezTo>
                        <a:lnTo>
                          <a:pt x="560026" y="266860"/>
                        </a:lnTo>
                        <a:lnTo>
                          <a:pt x="562800" y="266131"/>
                        </a:lnTo>
                        <a:cubicBezTo>
                          <a:pt x="658635" y="245862"/>
                          <a:pt x="759166" y="248902"/>
                          <a:pt x="855642" y="276724"/>
                        </a:cubicBezTo>
                        <a:lnTo>
                          <a:pt x="855383" y="277624"/>
                        </a:lnTo>
                        <a:lnTo>
                          <a:pt x="865821" y="280552"/>
                        </a:lnTo>
                        <a:cubicBezTo>
                          <a:pt x="872325" y="283093"/>
                          <a:pt x="878671" y="286325"/>
                          <a:pt x="884762" y="290267"/>
                        </a:cubicBezTo>
                        <a:cubicBezTo>
                          <a:pt x="933487" y="321805"/>
                          <a:pt x="947416" y="386877"/>
                          <a:pt x="915874" y="435609"/>
                        </a:cubicBezTo>
                        <a:cubicBezTo>
                          <a:pt x="892217" y="472158"/>
                          <a:pt x="849701" y="489136"/>
                          <a:pt x="809366" y="482036"/>
                        </a:cubicBezTo>
                        <a:lnTo>
                          <a:pt x="797403" y="478681"/>
                        </a:lnTo>
                        <a:lnTo>
                          <a:pt x="797313" y="478990"/>
                        </a:lnTo>
                        <a:cubicBezTo>
                          <a:pt x="711039" y="454110"/>
                          <a:pt x="619792" y="459623"/>
                          <a:pt x="538290" y="493051"/>
                        </a:cubicBezTo>
                        <a:lnTo>
                          <a:pt x="520853" y="501373"/>
                        </a:lnTo>
                        <a:lnTo>
                          <a:pt x="532491" y="524655"/>
                        </a:lnTo>
                        <a:cubicBezTo>
                          <a:pt x="609196" y="663938"/>
                          <a:pt x="757783" y="750586"/>
                          <a:pt x="918445" y="747102"/>
                        </a:cubicBezTo>
                        <a:lnTo>
                          <a:pt x="952321" y="744915"/>
                        </a:lnTo>
                        <a:lnTo>
                          <a:pt x="957900" y="743711"/>
                        </a:lnTo>
                        <a:cubicBezTo>
                          <a:pt x="963871" y="743016"/>
                          <a:pt x="970005" y="742891"/>
                          <a:pt x="976238" y="743391"/>
                        </a:cubicBezTo>
                        <a:cubicBezTo>
                          <a:pt x="1026098" y="747390"/>
                          <a:pt x="1063374" y="789841"/>
                          <a:pt x="1059495" y="838207"/>
                        </a:cubicBezTo>
                        <a:cubicBezTo>
                          <a:pt x="1056100" y="880528"/>
                          <a:pt x="1022322" y="913355"/>
                          <a:pt x="980528" y="918221"/>
                        </a:cubicBezTo>
                        <a:lnTo>
                          <a:pt x="974021" y="918335"/>
                        </a:lnTo>
                        <a:lnTo>
                          <a:pt x="974030" y="918421"/>
                        </a:lnTo>
                        <a:cubicBezTo>
                          <a:pt x="956660" y="920289"/>
                          <a:pt x="939350" y="921398"/>
                          <a:pt x="922140" y="921771"/>
                        </a:cubicBezTo>
                        <a:cubicBezTo>
                          <a:pt x="904929" y="922145"/>
                          <a:pt x="887817" y="921782"/>
                          <a:pt x="870840" y="920707"/>
                        </a:cubicBezTo>
                        <a:cubicBezTo>
                          <a:pt x="781714" y="915065"/>
                          <a:pt x="696329" y="889790"/>
                          <a:pt x="620068" y="848255"/>
                        </a:cubicBezTo>
                        <a:lnTo>
                          <a:pt x="589927" y="829677"/>
                        </a:lnTo>
                        <a:lnTo>
                          <a:pt x="616709" y="854870"/>
                        </a:lnTo>
                        <a:cubicBezTo>
                          <a:pt x="691447" y="919783"/>
                          <a:pt x="784576" y="964217"/>
                          <a:pt x="887630" y="979551"/>
                        </a:cubicBezTo>
                        <a:lnTo>
                          <a:pt x="887524" y="980266"/>
                        </a:lnTo>
                        <a:lnTo>
                          <a:pt x="901527" y="981631"/>
                        </a:lnTo>
                        <a:cubicBezTo>
                          <a:pt x="946227" y="990479"/>
                          <a:pt x="979852" y="1028735"/>
                          <a:pt x="979852" y="1074589"/>
                        </a:cubicBezTo>
                        <a:cubicBezTo>
                          <a:pt x="979852" y="1126992"/>
                          <a:pt x="935934" y="1169473"/>
                          <a:pt x="881757" y="1169473"/>
                        </a:cubicBezTo>
                        <a:cubicBezTo>
                          <a:pt x="874986" y="1169473"/>
                          <a:pt x="868374" y="1168809"/>
                          <a:pt x="861988" y="1167546"/>
                        </a:cubicBezTo>
                        <a:lnTo>
                          <a:pt x="857645" y="1166242"/>
                        </a:lnTo>
                        <a:lnTo>
                          <a:pt x="800804" y="1155368"/>
                        </a:lnTo>
                        <a:cubicBezTo>
                          <a:pt x="664639" y="1123421"/>
                          <a:pt x="543696" y="1053375"/>
                          <a:pt x="449600" y="957070"/>
                        </a:cubicBezTo>
                        <a:lnTo>
                          <a:pt x="432966" y="938380"/>
                        </a:lnTo>
                        <a:lnTo>
                          <a:pt x="442381" y="953343"/>
                        </a:lnTo>
                        <a:cubicBezTo>
                          <a:pt x="490764" y="1023942"/>
                          <a:pt x="556024" y="1083552"/>
                          <a:pt x="634655" y="1125537"/>
                        </a:cubicBezTo>
                        <a:lnTo>
                          <a:pt x="671306" y="1143091"/>
                        </a:lnTo>
                        <a:lnTo>
                          <a:pt x="680029" y="1145898"/>
                        </a:lnTo>
                        <a:cubicBezTo>
                          <a:pt x="711223" y="1159575"/>
                          <a:pt x="733112" y="1191593"/>
                          <a:pt x="733112" y="1228910"/>
                        </a:cubicBezTo>
                        <a:cubicBezTo>
                          <a:pt x="733112" y="1278667"/>
                          <a:pt x="694199" y="1319003"/>
                          <a:pt x="646199" y="1319003"/>
                        </a:cubicBezTo>
                        <a:cubicBezTo>
                          <a:pt x="634198" y="1319003"/>
                          <a:pt x="622766" y="1316482"/>
                          <a:pt x="612368" y="1311923"/>
                        </a:cubicBezTo>
                        <a:lnTo>
                          <a:pt x="608168" y="1309560"/>
                        </a:lnTo>
                        <a:lnTo>
                          <a:pt x="550918" y="1282139"/>
                        </a:lnTo>
                        <a:cubicBezTo>
                          <a:pt x="433604" y="1219500"/>
                          <a:pt x="338735" y="1127280"/>
                          <a:pt x="272929" y="1018008"/>
                        </a:cubicBezTo>
                        <a:lnTo>
                          <a:pt x="263877" y="1001363"/>
                        </a:lnTo>
                        <a:lnTo>
                          <a:pt x="260179" y="999627"/>
                        </a:lnTo>
                        <a:lnTo>
                          <a:pt x="265380" y="1016581"/>
                        </a:lnTo>
                        <a:cubicBezTo>
                          <a:pt x="273381" y="1039901"/>
                          <a:pt x="282963" y="1062828"/>
                          <a:pt x="294131" y="1085202"/>
                        </a:cubicBezTo>
                        <a:lnTo>
                          <a:pt x="310035" y="1114410"/>
                        </a:lnTo>
                        <a:lnTo>
                          <a:pt x="312317" y="1117583"/>
                        </a:lnTo>
                        <a:cubicBezTo>
                          <a:pt x="317704" y="1126805"/>
                          <a:pt x="321443" y="1137254"/>
                          <a:pt x="323049" y="1148551"/>
                        </a:cubicBezTo>
                        <a:cubicBezTo>
                          <a:pt x="329474" y="1193742"/>
                          <a:pt x="299341" y="1235399"/>
                          <a:pt x="255745" y="1241597"/>
                        </a:cubicBezTo>
                        <a:cubicBezTo>
                          <a:pt x="247571" y="1242759"/>
                          <a:pt x="239504" y="1242593"/>
                          <a:pt x="231749" y="1241256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2ECB99CA-CFDA-4358-B3B2-4C517DFF31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0087" y="5305543"/>
                    <a:ext cx="703263" cy="345926"/>
                  </a:xfrm>
                  <a:custGeom>
                    <a:avLst/>
                    <a:gdLst>
                      <a:gd name="connsiteX0" fmla="*/ 21898 w 542925"/>
                      <a:gd name="connsiteY0" fmla="*/ 0 h 433452"/>
                      <a:gd name="connsiteX1" fmla="*/ 521027 w 542925"/>
                      <a:gd name="connsiteY1" fmla="*/ 0 h 433452"/>
                      <a:gd name="connsiteX2" fmla="*/ 542925 w 542925"/>
                      <a:gd name="connsiteY2" fmla="*/ 433452 h 433452"/>
                      <a:gd name="connsiteX3" fmla="*/ 300995 w 542925"/>
                      <a:gd name="connsiteY3" fmla="*/ 433452 h 433452"/>
                      <a:gd name="connsiteX4" fmla="*/ 271463 w 542925"/>
                      <a:gd name="connsiteY4" fmla="*/ 268893 h 433452"/>
                      <a:gd name="connsiteX5" fmla="*/ 241931 w 542925"/>
                      <a:gd name="connsiteY5" fmla="*/ 433452 h 433452"/>
                      <a:gd name="connsiteX6" fmla="*/ 0 w 542925"/>
                      <a:gd name="connsiteY6" fmla="*/ 433452 h 433452"/>
                      <a:gd name="connsiteX0" fmla="*/ 190557 w 711584"/>
                      <a:gd name="connsiteY0" fmla="*/ 0 h 433452"/>
                      <a:gd name="connsiteX1" fmla="*/ 689686 w 711584"/>
                      <a:gd name="connsiteY1" fmla="*/ 0 h 433452"/>
                      <a:gd name="connsiteX2" fmla="*/ 711584 w 711584"/>
                      <a:gd name="connsiteY2" fmla="*/ 433452 h 433452"/>
                      <a:gd name="connsiteX3" fmla="*/ 469654 w 711584"/>
                      <a:gd name="connsiteY3" fmla="*/ 433452 h 433452"/>
                      <a:gd name="connsiteX4" fmla="*/ 440122 w 711584"/>
                      <a:gd name="connsiteY4" fmla="*/ 268893 h 433452"/>
                      <a:gd name="connsiteX5" fmla="*/ 410590 w 711584"/>
                      <a:gd name="connsiteY5" fmla="*/ 433452 h 433452"/>
                      <a:gd name="connsiteX6" fmla="*/ 0 w 711584"/>
                      <a:gd name="connsiteY6" fmla="*/ 218622 h 433452"/>
                      <a:gd name="connsiteX7" fmla="*/ 190557 w 711584"/>
                      <a:gd name="connsiteY7" fmla="*/ 0 h 433452"/>
                      <a:gd name="connsiteX0" fmla="*/ 190557 w 711584"/>
                      <a:gd name="connsiteY0" fmla="*/ 0 h 433452"/>
                      <a:gd name="connsiteX1" fmla="*/ 689686 w 711584"/>
                      <a:gd name="connsiteY1" fmla="*/ 0 h 433452"/>
                      <a:gd name="connsiteX2" fmla="*/ 711584 w 711584"/>
                      <a:gd name="connsiteY2" fmla="*/ 433452 h 433452"/>
                      <a:gd name="connsiteX3" fmla="*/ 469654 w 711584"/>
                      <a:gd name="connsiteY3" fmla="*/ 433452 h 433452"/>
                      <a:gd name="connsiteX4" fmla="*/ 440122 w 711584"/>
                      <a:gd name="connsiteY4" fmla="*/ 268893 h 433452"/>
                      <a:gd name="connsiteX5" fmla="*/ 410590 w 711584"/>
                      <a:gd name="connsiteY5" fmla="*/ 433452 h 433452"/>
                      <a:gd name="connsiteX6" fmla="*/ 0 w 711584"/>
                      <a:gd name="connsiteY6" fmla="*/ 218622 h 433452"/>
                      <a:gd name="connsiteX7" fmla="*/ 190557 w 711584"/>
                      <a:gd name="connsiteY7" fmla="*/ 0 h 433452"/>
                      <a:gd name="connsiteX0" fmla="*/ 190557 w 711584"/>
                      <a:gd name="connsiteY0" fmla="*/ 0 h 433452"/>
                      <a:gd name="connsiteX1" fmla="*/ 689686 w 711584"/>
                      <a:gd name="connsiteY1" fmla="*/ 0 h 433452"/>
                      <a:gd name="connsiteX2" fmla="*/ 711584 w 711584"/>
                      <a:gd name="connsiteY2" fmla="*/ 433452 h 433452"/>
                      <a:gd name="connsiteX3" fmla="*/ 469654 w 711584"/>
                      <a:gd name="connsiteY3" fmla="*/ 433452 h 433452"/>
                      <a:gd name="connsiteX4" fmla="*/ 440122 w 711584"/>
                      <a:gd name="connsiteY4" fmla="*/ 268893 h 433452"/>
                      <a:gd name="connsiteX5" fmla="*/ 198561 w 711584"/>
                      <a:gd name="connsiteY5" fmla="*/ 382727 h 433452"/>
                      <a:gd name="connsiteX6" fmla="*/ 0 w 711584"/>
                      <a:gd name="connsiteY6" fmla="*/ 218622 h 433452"/>
                      <a:gd name="connsiteX7" fmla="*/ 190557 w 711584"/>
                      <a:gd name="connsiteY7" fmla="*/ 0 h 43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11584" h="433452">
                        <a:moveTo>
                          <a:pt x="190557" y="0"/>
                        </a:moveTo>
                        <a:lnTo>
                          <a:pt x="689686" y="0"/>
                        </a:lnTo>
                        <a:lnTo>
                          <a:pt x="711584" y="433452"/>
                        </a:lnTo>
                        <a:lnTo>
                          <a:pt x="469654" y="433452"/>
                        </a:lnTo>
                        <a:lnTo>
                          <a:pt x="440122" y="268893"/>
                        </a:lnTo>
                        <a:lnTo>
                          <a:pt x="198561" y="382727"/>
                        </a:lnTo>
                        <a:lnTo>
                          <a:pt x="0" y="218622"/>
                        </a:lnTo>
                        <a:lnTo>
                          <a:pt x="190557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529773F0-9537-4BD0-AC51-52EB5D52F100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878068" y="3566762"/>
                    <a:ext cx="1025731" cy="1208917"/>
                  </a:xfrm>
                  <a:custGeom>
                    <a:avLst/>
                    <a:gdLst>
                      <a:gd name="connsiteX0" fmla="*/ 852 w 1025731"/>
                      <a:gd name="connsiteY0" fmla="*/ 961919 h 1208917"/>
                      <a:gd name="connsiteX1" fmla="*/ 10164 w 1025731"/>
                      <a:gd name="connsiteY1" fmla="*/ 863727 h 1208917"/>
                      <a:gd name="connsiteX2" fmla="*/ 27297 w 1025731"/>
                      <a:gd name="connsiteY2" fmla="*/ 816186 h 1208917"/>
                      <a:gd name="connsiteX3" fmla="*/ 37290 w 1025731"/>
                      <a:gd name="connsiteY3" fmla="*/ 798561 h 1208917"/>
                      <a:gd name="connsiteX4" fmla="*/ 18577 w 1025731"/>
                      <a:gd name="connsiteY4" fmla="*/ 735892 h 1208917"/>
                      <a:gd name="connsiteX5" fmla="*/ 10463 w 1025731"/>
                      <a:gd name="connsiteY5" fmla="*/ 652700 h 1208917"/>
                      <a:gd name="connsiteX6" fmla="*/ 425278 w 1025731"/>
                      <a:gd name="connsiteY6" fmla="*/ 192282 h 1208917"/>
                      <a:gd name="connsiteX7" fmla="*/ 450984 w 1025731"/>
                      <a:gd name="connsiteY7" fmla="*/ 189938 h 1208917"/>
                      <a:gd name="connsiteX8" fmla="*/ 472644 w 1025731"/>
                      <a:gd name="connsiteY8" fmla="*/ 181673 h 1208917"/>
                      <a:gd name="connsiteX9" fmla="*/ 719401 w 1025731"/>
                      <a:gd name="connsiteY9" fmla="*/ 0 h 1208917"/>
                      <a:gd name="connsiteX10" fmla="*/ 849519 w 1025731"/>
                      <a:gd name="connsiteY10" fmla="*/ 187388 h 1208917"/>
                      <a:gd name="connsiteX11" fmla="*/ 844058 w 1025731"/>
                      <a:gd name="connsiteY11" fmla="*/ 195501 h 1208917"/>
                      <a:gd name="connsiteX12" fmla="*/ 851714 w 1025731"/>
                      <a:gd name="connsiteY12" fmla="*/ 193371 h 1208917"/>
                      <a:gd name="connsiteX13" fmla="*/ 948261 w 1025731"/>
                      <a:gd name="connsiteY13" fmla="*/ 158587 h 1208917"/>
                      <a:gd name="connsiteX14" fmla="*/ 938663 w 1025731"/>
                      <a:gd name="connsiteY14" fmla="*/ 280494 h 1208917"/>
                      <a:gd name="connsiteX15" fmla="*/ 910456 w 1025731"/>
                      <a:gd name="connsiteY15" fmla="*/ 307717 h 1208917"/>
                      <a:gd name="connsiteX16" fmla="*/ 1025731 w 1025731"/>
                      <a:gd name="connsiteY16" fmla="*/ 286645 h 1208917"/>
                      <a:gd name="connsiteX17" fmla="*/ 647365 w 1025731"/>
                      <a:gd name="connsiteY17" fmla="*/ 491055 h 1208917"/>
                      <a:gd name="connsiteX18" fmla="*/ 576052 w 1025731"/>
                      <a:gd name="connsiteY18" fmla="*/ 494221 h 1208917"/>
                      <a:gd name="connsiteX19" fmla="*/ 572799 w 1025731"/>
                      <a:gd name="connsiteY19" fmla="*/ 460202 h 1208917"/>
                      <a:gd name="connsiteX20" fmla="*/ 350790 w 1025731"/>
                      <a:gd name="connsiteY20" fmla="*/ 901708 h 1208917"/>
                      <a:gd name="connsiteX21" fmla="*/ 458414 w 1025731"/>
                      <a:gd name="connsiteY21" fmla="*/ 1086460 h 1208917"/>
                      <a:gd name="connsiteX22" fmla="*/ 500246 w 1025731"/>
                      <a:gd name="connsiteY22" fmla="*/ 1119955 h 1208917"/>
                      <a:gd name="connsiteX23" fmla="*/ 425278 w 1025731"/>
                      <a:gd name="connsiteY23" fmla="*/ 1113118 h 1208917"/>
                      <a:gd name="connsiteX24" fmla="*/ 339486 w 1025731"/>
                      <a:gd name="connsiteY24" fmla="*/ 1090068 h 1208917"/>
                      <a:gd name="connsiteX25" fmla="*/ 290096 w 1025731"/>
                      <a:gd name="connsiteY25" fmla="*/ 1067882 h 1208917"/>
                      <a:gd name="connsiteX26" fmla="*/ 293803 w 1025731"/>
                      <a:gd name="connsiteY26" fmla="*/ 1077378 h 1208917"/>
                      <a:gd name="connsiteX27" fmla="*/ 391195 w 1025731"/>
                      <a:gd name="connsiteY27" fmla="*/ 1207476 h 1208917"/>
                      <a:gd name="connsiteX28" fmla="*/ 133862 w 1025731"/>
                      <a:gd name="connsiteY28" fmla="*/ 1047777 h 1208917"/>
                      <a:gd name="connsiteX29" fmla="*/ 114280 w 1025731"/>
                      <a:gd name="connsiteY29" fmla="*/ 997111 h 1208917"/>
                      <a:gd name="connsiteX30" fmla="*/ 116948 w 1025731"/>
                      <a:gd name="connsiteY30" fmla="*/ 1065372 h 1208917"/>
                      <a:gd name="connsiteX31" fmla="*/ 147308 w 1025731"/>
                      <a:gd name="connsiteY31" fmla="*/ 1159147 h 1208917"/>
                      <a:gd name="connsiteX32" fmla="*/ 852 w 1025731"/>
                      <a:gd name="connsiteY32" fmla="*/ 961919 h 12089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025731" h="1208917">
                        <a:moveTo>
                          <a:pt x="852" y="961919"/>
                        </a:moveTo>
                        <a:cubicBezTo>
                          <a:pt x="-1624" y="930309"/>
                          <a:pt x="1235" y="897050"/>
                          <a:pt x="10164" y="863727"/>
                        </a:cubicBezTo>
                        <a:cubicBezTo>
                          <a:pt x="14629" y="847066"/>
                          <a:pt x="20399" y="831177"/>
                          <a:pt x="27297" y="816186"/>
                        </a:cubicBezTo>
                        <a:lnTo>
                          <a:pt x="37290" y="798561"/>
                        </a:lnTo>
                        <a:lnTo>
                          <a:pt x="18577" y="735892"/>
                        </a:lnTo>
                        <a:cubicBezTo>
                          <a:pt x="13246" y="708890"/>
                          <a:pt x="10463" y="681089"/>
                          <a:pt x="10463" y="652700"/>
                        </a:cubicBezTo>
                        <a:cubicBezTo>
                          <a:pt x="10463" y="425590"/>
                          <a:pt x="188544" y="236105"/>
                          <a:pt x="425278" y="192282"/>
                        </a:cubicBezTo>
                        <a:lnTo>
                          <a:pt x="450984" y="189938"/>
                        </a:lnTo>
                        <a:lnTo>
                          <a:pt x="472644" y="181673"/>
                        </a:lnTo>
                        <a:cubicBezTo>
                          <a:pt x="585105" y="131406"/>
                          <a:pt x="670622" y="69411"/>
                          <a:pt x="719401" y="0"/>
                        </a:cubicBezTo>
                        <a:cubicBezTo>
                          <a:pt x="835062" y="50927"/>
                          <a:pt x="878434" y="121629"/>
                          <a:pt x="849519" y="187388"/>
                        </a:cubicBezTo>
                        <a:lnTo>
                          <a:pt x="844058" y="195501"/>
                        </a:lnTo>
                        <a:lnTo>
                          <a:pt x="851714" y="193371"/>
                        </a:lnTo>
                        <a:cubicBezTo>
                          <a:pt x="885260" y="182730"/>
                          <a:pt x="917515" y="171127"/>
                          <a:pt x="948261" y="158587"/>
                        </a:cubicBezTo>
                        <a:cubicBezTo>
                          <a:pt x="973662" y="200329"/>
                          <a:pt x="968442" y="242505"/>
                          <a:pt x="938663" y="280494"/>
                        </a:cubicBezTo>
                        <a:lnTo>
                          <a:pt x="910456" y="307717"/>
                        </a:lnTo>
                        <a:lnTo>
                          <a:pt x="1025731" y="286645"/>
                        </a:lnTo>
                        <a:cubicBezTo>
                          <a:pt x="1025731" y="387473"/>
                          <a:pt x="863298" y="471599"/>
                          <a:pt x="647365" y="491055"/>
                        </a:cubicBezTo>
                        <a:lnTo>
                          <a:pt x="576052" y="494221"/>
                        </a:lnTo>
                        <a:lnTo>
                          <a:pt x="572799" y="460202"/>
                        </a:lnTo>
                        <a:cubicBezTo>
                          <a:pt x="397442" y="507189"/>
                          <a:pt x="298044" y="704858"/>
                          <a:pt x="350790" y="901708"/>
                        </a:cubicBezTo>
                        <a:cubicBezTo>
                          <a:pt x="370570" y="975526"/>
                          <a:pt x="408936" y="1038747"/>
                          <a:pt x="458414" y="1086460"/>
                        </a:cubicBezTo>
                        <a:lnTo>
                          <a:pt x="500246" y="1119955"/>
                        </a:lnTo>
                        <a:lnTo>
                          <a:pt x="425278" y="1113118"/>
                        </a:lnTo>
                        <a:cubicBezTo>
                          <a:pt x="395686" y="1107640"/>
                          <a:pt x="367011" y="1099887"/>
                          <a:pt x="339486" y="1090068"/>
                        </a:cubicBezTo>
                        <a:lnTo>
                          <a:pt x="290096" y="1067882"/>
                        </a:lnTo>
                        <a:lnTo>
                          <a:pt x="293803" y="1077378"/>
                        </a:lnTo>
                        <a:cubicBezTo>
                          <a:pt x="318525" y="1127301"/>
                          <a:pt x="351501" y="1171701"/>
                          <a:pt x="391195" y="1207476"/>
                        </a:cubicBezTo>
                        <a:cubicBezTo>
                          <a:pt x="285205" y="1219702"/>
                          <a:pt x="185376" y="1153127"/>
                          <a:pt x="133862" y="1047777"/>
                        </a:cubicBezTo>
                        <a:lnTo>
                          <a:pt x="114280" y="997111"/>
                        </a:lnTo>
                        <a:lnTo>
                          <a:pt x="116948" y="1065372"/>
                        </a:lnTo>
                        <a:cubicBezTo>
                          <a:pt x="122705" y="1098375"/>
                          <a:pt x="132858" y="1130027"/>
                          <a:pt x="147308" y="1159147"/>
                        </a:cubicBezTo>
                        <a:cubicBezTo>
                          <a:pt x="63715" y="1136748"/>
                          <a:pt x="8278" y="1056750"/>
                          <a:pt x="852" y="961919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62318B7A-EDF7-4285-B6B5-81ACFE2BF8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1527" y="4190676"/>
                    <a:ext cx="185854" cy="281538"/>
                  </a:xfrm>
                  <a:custGeom>
                    <a:avLst/>
                    <a:gdLst>
                      <a:gd name="connsiteX0" fmla="*/ 65683 w 185854"/>
                      <a:gd name="connsiteY0" fmla="*/ 0 h 281538"/>
                      <a:gd name="connsiteX1" fmla="*/ 185854 w 185854"/>
                      <a:gd name="connsiteY1" fmla="*/ 140769 h 281538"/>
                      <a:gd name="connsiteX2" fmla="*/ 65683 w 185854"/>
                      <a:gd name="connsiteY2" fmla="*/ 281538 h 281538"/>
                      <a:gd name="connsiteX3" fmla="*/ 29956 w 185854"/>
                      <a:gd name="connsiteY3" fmla="*/ 273089 h 281538"/>
                      <a:gd name="connsiteX4" fmla="*/ 16397 w 185854"/>
                      <a:gd name="connsiteY4" fmla="*/ 216354 h 281538"/>
                      <a:gd name="connsiteX5" fmla="*/ 0 w 185854"/>
                      <a:gd name="connsiteY5" fmla="*/ 31903 h 281538"/>
                      <a:gd name="connsiteX6" fmla="*/ 489 w 185854"/>
                      <a:gd name="connsiteY6" fmla="*/ 25608 h 281538"/>
                      <a:gd name="connsiteX7" fmla="*/ 18907 w 185854"/>
                      <a:gd name="connsiteY7" fmla="*/ 11062 h 281538"/>
                      <a:gd name="connsiteX8" fmla="*/ 65683 w 185854"/>
                      <a:gd name="connsiteY8" fmla="*/ 0 h 281538"/>
                      <a:gd name="connsiteX0" fmla="*/ 16397 w 185854"/>
                      <a:gd name="connsiteY0" fmla="*/ 216354 h 307794"/>
                      <a:gd name="connsiteX1" fmla="*/ 0 w 185854"/>
                      <a:gd name="connsiteY1" fmla="*/ 31903 h 307794"/>
                      <a:gd name="connsiteX2" fmla="*/ 489 w 185854"/>
                      <a:gd name="connsiteY2" fmla="*/ 25608 h 307794"/>
                      <a:gd name="connsiteX3" fmla="*/ 18907 w 185854"/>
                      <a:gd name="connsiteY3" fmla="*/ 11062 h 307794"/>
                      <a:gd name="connsiteX4" fmla="*/ 65683 w 185854"/>
                      <a:gd name="connsiteY4" fmla="*/ 0 h 307794"/>
                      <a:gd name="connsiteX5" fmla="*/ 185854 w 185854"/>
                      <a:gd name="connsiteY5" fmla="*/ 140769 h 307794"/>
                      <a:gd name="connsiteX6" fmla="*/ 65683 w 185854"/>
                      <a:gd name="connsiteY6" fmla="*/ 281538 h 307794"/>
                      <a:gd name="connsiteX7" fmla="*/ 29956 w 185854"/>
                      <a:gd name="connsiteY7" fmla="*/ 273089 h 307794"/>
                      <a:gd name="connsiteX8" fmla="*/ 107837 w 185854"/>
                      <a:gd name="connsiteY8" fmla="*/ 307794 h 307794"/>
                      <a:gd name="connsiteX0" fmla="*/ 16397 w 185854"/>
                      <a:gd name="connsiteY0" fmla="*/ 216354 h 281538"/>
                      <a:gd name="connsiteX1" fmla="*/ 0 w 185854"/>
                      <a:gd name="connsiteY1" fmla="*/ 31903 h 281538"/>
                      <a:gd name="connsiteX2" fmla="*/ 489 w 185854"/>
                      <a:gd name="connsiteY2" fmla="*/ 25608 h 281538"/>
                      <a:gd name="connsiteX3" fmla="*/ 18907 w 185854"/>
                      <a:gd name="connsiteY3" fmla="*/ 11062 h 281538"/>
                      <a:gd name="connsiteX4" fmla="*/ 65683 w 185854"/>
                      <a:gd name="connsiteY4" fmla="*/ 0 h 281538"/>
                      <a:gd name="connsiteX5" fmla="*/ 185854 w 185854"/>
                      <a:gd name="connsiteY5" fmla="*/ 140769 h 281538"/>
                      <a:gd name="connsiteX6" fmla="*/ 65683 w 185854"/>
                      <a:gd name="connsiteY6" fmla="*/ 281538 h 281538"/>
                      <a:gd name="connsiteX7" fmla="*/ 29956 w 185854"/>
                      <a:gd name="connsiteY7" fmla="*/ 273089 h 281538"/>
                      <a:gd name="connsiteX0" fmla="*/ 0 w 185854"/>
                      <a:gd name="connsiteY0" fmla="*/ 31903 h 281538"/>
                      <a:gd name="connsiteX1" fmla="*/ 489 w 185854"/>
                      <a:gd name="connsiteY1" fmla="*/ 25608 h 281538"/>
                      <a:gd name="connsiteX2" fmla="*/ 18907 w 185854"/>
                      <a:gd name="connsiteY2" fmla="*/ 11062 h 281538"/>
                      <a:gd name="connsiteX3" fmla="*/ 65683 w 185854"/>
                      <a:gd name="connsiteY3" fmla="*/ 0 h 281538"/>
                      <a:gd name="connsiteX4" fmla="*/ 185854 w 185854"/>
                      <a:gd name="connsiteY4" fmla="*/ 140769 h 281538"/>
                      <a:gd name="connsiteX5" fmla="*/ 65683 w 185854"/>
                      <a:gd name="connsiteY5" fmla="*/ 281538 h 281538"/>
                      <a:gd name="connsiteX6" fmla="*/ 29956 w 185854"/>
                      <a:gd name="connsiteY6" fmla="*/ 273089 h 2815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5854" h="281538">
                        <a:moveTo>
                          <a:pt x="0" y="31903"/>
                        </a:moveTo>
                        <a:lnTo>
                          <a:pt x="489" y="25608"/>
                        </a:lnTo>
                        <a:lnTo>
                          <a:pt x="18907" y="11062"/>
                        </a:lnTo>
                        <a:cubicBezTo>
                          <a:pt x="33284" y="3939"/>
                          <a:pt x="49091" y="0"/>
                          <a:pt x="65683" y="0"/>
                        </a:cubicBezTo>
                        <a:cubicBezTo>
                          <a:pt x="132052" y="0"/>
                          <a:pt x="185854" y="63024"/>
                          <a:pt x="185854" y="140769"/>
                        </a:cubicBezTo>
                        <a:cubicBezTo>
                          <a:pt x="185854" y="218514"/>
                          <a:pt x="132052" y="281538"/>
                          <a:pt x="65683" y="281538"/>
                        </a:cubicBezTo>
                        <a:lnTo>
                          <a:pt x="29956" y="273089"/>
                        </a:lnTo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A4D4F731-29A0-42B9-BF09-9DCB405AA0A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410921" y="4045641"/>
                    <a:ext cx="143533" cy="350618"/>
                  </a:xfrm>
                  <a:custGeom>
                    <a:avLst/>
                    <a:gdLst>
                      <a:gd name="connsiteX0" fmla="*/ 99905 w 110209"/>
                      <a:gd name="connsiteY0" fmla="*/ 400213 h 400213"/>
                      <a:gd name="connsiteX1" fmla="*/ 22774 w 110209"/>
                      <a:gd name="connsiteY1" fmla="*/ 400213 h 400213"/>
                      <a:gd name="connsiteX2" fmla="*/ 8661 w 110209"/>
                      <a:gd name="connsiteY2" fmla="*/ 352077 h 400213"/>
                      <a:gd name="connsiteX3" fmla="*/ 0 w 110209"/>
                      <a:gd name="connsiteY3" fmla="*/ 253430 h 400213"/>
                      <a:gd name="connsiteX4" fmla="*/ 110209 w 110209"/>
                      <a:gd name="connsiteY4" fmla="*/ 0 h 400213"/>
                      <a:gd name="connsiteX5" fmla="*/ 98065 w 110209"/>
                      <a:gd name="connsiteY5" fmla="*/ 381171 h 400213"/>
                      <a:gd name="connsiteX0" fmla="*/ 22774 w 114214"/>
                      <a:gd name="connsiteY0" fmla="*/ 400213 h 491653"/>
                      <a:gd name="connsiteX1" fmla="*/ 8661 w 114214"/>
                      <a:gd name="connsiteY1" fmla="*/ 352077 h 491653"/>
                      <a:gd name="connsiteX2" fmla="*/ 0 w 114214"/>
                      <a:gd name="connsiteY2" fmla="*/ 253430 h 491653"/>
                      <a:gd name="connsiteX3" fmla="*/ 110209 w 114214"/>
                      <a:gd name="connsiteY3" fmla="*/ 0 h 491653"/>
                      <a:gd name="connsiteX4" fmla="*/ 98065 w 114214"/>
                      <a:gd name="connsiteY4" fmla="*/ 381171 h 491653"/>
                      <a:gd name="connsiteX5" fmla="*/ 99905 w 114214"/>
                      <a:gd name="connsiteY5" fmla="*/ 400213 h 491653"/>
                      <a:gd name="connsiteX6" fmla="*/ 114214 w 114214"/>
                      <a:gd name="connsiteY6" fmla="*/ 491653 h 491653"/>
                      <a:gd name="connsiteX0" fmla="*/ 22774 w 110209"/>
                      <a:gd name="connsiteY0" fmla="*/ 400213 h 400213"/>
                      <a:gd name="connsiteX1" fmla="*/ 8661 w 110209"/>
                      <a:gd name="connsiteY1" fmla="*/ 352077 h 400213"/>
                      <a:gd name="connsiteX2" fmla="*/ 0 w 110209"/>
                      <a:gd name="connsiteY2" fmla="*/ 253430 h 400213"/>
                      <a:gd name="connsiteX3" fmla="*/ 110209 w 110209"/>
                      <a:gd name="connsiteY3" fmla="*/ 0 h 400213"/>
                      <a:gd name="connsiteX4" fmla="*/ 98065 w 110209"/>
                      <a:gd name="connsiteY4" fmla="*/ 381171 h 400213"/>
                      <a:gd name="connsiteX5" fmla="*/ 99905 w 110209"/>
                      <a:gd name="connsiteY5" fmla="*/ 400213 h 400213"/>
                      <a:gd name="connsiteX0" fmla="*/ 22774 w 110209"/>
                      <a:gd name="connsiteY0" fmla="*/ 400213 h 400213"/>
                      <a:gd name="connsiteX1" fmla="*/ 8661 w 110209"/>
                      <a:gd name="connsiteY1" fmla="*/ 352077 h 400213"/>
                      <a:gd name="connsiteX2" fmla="*/ 0 w 110209"/>
                      <a:gd name="connsiteY2" fmla="*/ 253430 h 400213"/>
                      <a:gd name="connsiteX3" fmla="*/ 110209 w 110209"/>
                      <a:gd name="connsiteY3" fmla="*/ 0 h 400213"/>
                      <a:gd name="connsiteX4" fmla="*/ 98065 w 110209"/>
                      <a:gd name="connsiteY4" fmla="*/ 381171 h 400213"/>
                      <a:gd name="connsiteX0" fmla="*/ 8661 w 110209"/>
                      <a:gd name="connsiteY0" fmla="*/ 352077 h 381171"/>
                      <a:gd name="connsiteX1" fmla="*/ 0 w 110209"/>
                      <a:gd name="connsiteY1" fmla="*/ 253430 h 381171"/>
                      <a:gd name="connsiteX2" fmla="*/ 110209 w 110209"/>
                      <a:gd name="connsiteY2" fmla="*/ 0 h 381171"/>
                      <a:gd name="connsiteX3" fmla="*/ 98065 w 110209"/>
                      <a:gd name="connsiteY3" fmla="*/ 381171 h 381171"/>
                      <a:gd name="connsiteX0" fmla="*/ 0 w 110209"/>
                      <a:gd name="connsiteY0" fmla="*/ 253430 h 381171"/>
                      <a:gd name="connsiteX1" fmla="*/ 110209 w 110209"/>
                      <a:gd name="connsiteY1" fmla="*/ 0 h 381171"/>
                      <a:gd name="connsiteX2" fmla="*/ 98065 w 110209"/>
                      <a:gd name="connsiteY2" fmla="*/ 381171 h 381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10209" h="381171">
                        <a:moveTo>
                          <a:pt x="0" y="253430"/>
                        </a:moveTo>
                        <a:cubicBezTo>
                          <a:pt x="0" y="113464"/>
                          <a:pt x="49342" y="0"/>
                          <a:pt x="110209" y="0"/>
                        </a:cubicBezTo>
                        <a:cubicBezTo>
                          <a:pt x="94017" y="123981"/>
                          <a:pt x="89970" y="254114"/>
                          <a:pt x="98065" y="381171"/>
                        </a:cubicBezTo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27" name="フリーフォーム: 図形 126">
                    <a:extLst>
                      <a:ext uri="{FF2B5EF4-FFF2-40B4-BE49-F238E27FC236}">
                        <a16:creationId xmlns:a16="http://schemas.microsoft.com/office/drawing/2014/main" id="{A3510EBB-8BFA-4EF9-A1C0-6B2081BF1D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8093" y="4697543"/>
                    <a:ext cx="1345539" cy="622801"/>
                  </a:xfrm>
                  <a:custGeom>
                    <a:avLst/>
                    <a:gdLst>
                      <a:gd name="connsiteX0" fmla="*/ 96223 w 1345539"/>
                      <a:gd name="connsiteY0" fmla="*/ 0 h 622801"/>
                      <a:gd name="connsiteX1" fmla="*/ 245812 w 1345539"/>
                      <a:gd name="connsiteY1" fmla="*/ 149590 h 622801"/>
                      <a:gd name="connsiteX2" fmla="*/ 487357 w 1345539"/>
                      <a:gd name="connsiteY2" fmla="*/ 84868 h 622801"/>
                      <a:gd name="connsiteX3" fmla="*/ 489551 w 1345539"/>
                      <a:gd name="connsiteY3" fmla="*/ 82092 h 622801"/>
                      <a:gd name="connsiteX4" fmla="*/ 560997 w 1345539"/>
                      <a:gd name="connsiteY4" fmla="*/ 56851 h 622801"/>
                      <a:gd name="connsiteX5" fmla="*/ 582706 w 1345539"/>
                      <a:gd name="connsiteY5" fmla="*/ 56851 h 622801"/>
                      <a:gd name="connsiteX6" fmla="*/ 608548 w 1345539"/>
                      <a:gd name="connsiteY6" fmla="*/ 76910 h 622801"/>
                      <a:gd name="connsiteX7" fmla="*/ 700619 w 1345539"/>
                      <a:gd name="connsiteY7" fmla="*/ 98310 h 622801"/>
                      <a:gd name="connsiteX8" fmla="*/ 792690 w 1345539"/>
                      <a:gd name="connsiteY8" fmla="*/ 76910 h 622801"/>
                      <a:gd name="connsiteX9" fmla="*/ 818532 w 1345539"/>
                      <a:gd name="connsiteY9" fmla="*/ 56851 h 622801"/>
                      <a:gd name="connsiteX10" fmla="*/ 850858 w 1345539"/>
                      <a:gd name="connsiteY10" fmla="*/ 56851 h 622801"/>
                      <a:gd name="connsiteX11" fmla="*/ 882364 w 1345539"/>
                      <a:gd name="connsiteY11" fmla="*/ 62276 h 622801"/>
                      <a:gd name="connsiteX12" fmla="*/ 1156904 w 1345539"/>
                      <a:gd name="connsiteY12" fmla="*/ 62277 h 622801"/>
                      <a:gd name="connsiteX13" fmla="*/ 1168711 w 1345539"/>
                      <a:gd name="connsiteY13" fmla="*/ 64661 h 622801"/>
                      <a:gd name="connsiteX14" fmla="*/ 1179271 w 1345539"/>
                      <a:gd name="connsiteY14" fmla="*/ 65397 h 622801"/>
                      <a:gd name="connsiteX15" fmla="*/ 1220586 w 1345539"/>
                      <a:gd name="connsiteY15" fmla="*/ 97099 h 622801"/>
                      <a:gd name="connsiteX16" fmla="*/ 1345539 w 1345539"/>
                      <a:gd name="connsiteY16" fmla="*/ 313526 h 622801"/>
                      <a:gd name="connsiteX17" fmla="*/ 1227691 w 1345539"/>
                      <a:gd name="connsiteY17" fmla="*/ 381566 h 622801"/>
                      <a:gd name="connsiteX18" fmla="*/ 1121915 w 1345539"/>
                      <a:gd name="connsiteY18" fmla="*/ 198356 h 622801"/>
                      <a:gd name="connsiteX19" fmla="*/ 951898 w 1345539"/>
                      <a:gd name="connsiteY19" fmla="*/ 198356 h 622801"/>
                      <a:gd name="connsiteX20" fmla="*/ 951898 w 1345539"/>
                      <a:gd name="connsiteY20" fmla="*/ 622801 h 622801"/>
                      <a:gd name="connsiteX21" fmla="*/ 459957 w 1345539"/>
                      <a:gd name="connsiteY21" fmla="*/ 622801 h 622801"/>
                      <a:gd name="connsiteX22" fmla="*/ 459957 w 1345539"/>
                      <a:gd name="connsiteY22" fmla="*/ 233090 h 622801"/>
                      <a:gd name="connsiteX23" fmla="*/ 247235 w 1345539"/>
                      <a:gd name="connsiteY23" fmla="*/ 290088 h 622801"/>
                      <a:gd name="connsiteX24" fmla="*/ 235218 w 1345539"/>
                      <a:gd name="connsiteY24" fmla="*/ 290841 h 622801"/>
                      <a:gd name="connsiteX25" fmla="*/ 224823 w 1345539"/>
                      <a:gd name="connsiteY25" fmla="*/ 292864 h 622801"/>
                      <a:gd name="connsiteX26" fmla="*/ 176711 w 1345539"/>
                      <a:gd name="connsiteY26" fmla="*/ 272935 h 622801"/>
                      <a:gd name="connsiteX27" fmla="*/ 0 w 1345539"/>
                      <a:gd name="connsiteY27" fmla="*/ 96223 h 622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1345539" h="622801">
                        <a:moveTo>
                          <a:pt x="96223" y="0"/>
                        </a:moveTo>
                        <a:lnTo>
                          <a:pt x="245812" y="149590"/>
                        </a:lnTo>
                        <a:lnTo>
                          <a:pt x="487357" y="84868"/>
                        </a:lnTo>
                        <a:lnTo>
                          <a:pt x="489551" y="82092"/>
                        </a:lnTo>
                        <a:cubicBezTo>
                          <a:pt x="507836" y="66497"/>
                          <a:pt x="533096" y="56851"/>
                          <a:pt x="560997" y="56851"/>
                        </a:cubicBezTo>
                        <a:lnTo>
                          <a:pt x="582706" y="56851"/>
                        </a:lnTo>
                        <a:lnTo>
                          <a:pt x="608548" y="76910"/>
                        </a:lnTo>
                        <a:cubicBezTo>
                          <a:pt x="636847" y="90691"/>
                          <a:pt x="667960" y="98310"/>
                          <a:pt x="700619" y="98310"/>
                        </a:cubicBezTo>
                        <a:cubicBezTo>
                          <a:pt x="733278" y="98310"/>
                          <a:pt x="764391" y="90691"/>
                          <a:pt x="792690" y="76910"/>
                        </a:cubicBezTo>
                        <a:lnTo>
                          <a:pt x="818532" y="56851"/>
                        </a:lnTo>
                        <a:lnTo>
                          <a:pt x="850858" y="56851"/>
                        </a:lnTo>
                        <a:lnTo>
                          <a:pt x="882364" y="62276"/>
                        </a:lnTo>
                        <a:lnTo>
                          <a:pt x="1156904" y="62277"/>
                        </a:lnTo>
                        <a:lnTo>
                          <a:pt x="1168711" y="64661"/>
                        </a:lnTo>
                        <a:lnTo>
                          <a:pt x="1179271" y="65397"/>
                        </a:lnTo>
                        <a:cubicBezTo>
                          <a:pt x="1196091" y="69904"/>
                          <a:pt x="1211192" y="80828"/>
                          <a:pt x="1220586" y="97099"/>
                        </a:cubicBezTo>
                        <a:cubicBezTo>
                          <a:pt x="1262237" y="169241"/>
                          <a:pt x="1303887" y="241384"/>
                          <a:pt x="1345539" y="313526"/>
                        </a:cubicBezTo>
                        <a:lnTo>
                          <a:pt x="1227691" y="381566"/>
                        </a:lnTo>
                        <a:lnTo>
                          <a:pt x="1121915" y="198356"/>
                        </a:lnTo>
                        <a:lnTo>
                          <a:pt x="951898" y="198356"/>
                        </a:lnTo>
                        <a:lnTo>
                          <a:pt x="951898" y="622801"/>
                        </a:lnTo>
                        <a:lnTo>
                          <a:pt x="459957" y="622801"/>
                        </a:lnTo>
                        <a:lnTo>
                          <a:pt x="459957" y="233090"/>
                        </a:lnTo>
                        <a:lnTo>
                          <a:pt x="247235" y="290088"/>
                        </a:lnTo>
                        <a:lnTo>
                          <a:pt x="235218" y="290841"/>
                        </a:lnTo>
                        <a:lnTo>
                          <a:pt x="224823" y="292864"/>
                        </a:lnTo>
                        <a:cubicBezTo>
                          <a:pt x="207410" y="292864"/>
                          <a:pt x="189997" y="286221"/>
                          <a:pt x="176711" y="272935"/>
                        </a:cubicBezTo>
                        <a:cubicBezTo>
                          <a:pt x="117807" y="214031"/>
                          <a:pt x="58905" y="155127"/>
                          <a:pt x="0" y="96223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0" name="星: 10 pt 109">
                  <a:extLst>
                    <a:ext uri="{FF2B5EF4-FFF2-40B4-BE49-F238E27FC236}">
                      <a16:creationId xmlns:a16="http://schemas.microsoft.com/office/drawing/2014/main" id="{133BDE77-98C4-4135-8C8C-DAA80D72E805}"/>
                    </a:ext>
                  </a:extLst>
                </p:cNvPr>
                <p:cNvSpPr/>
                <p:nvPr/>
              </p:nvSpPr>
              <p:spPr bwMode="auto">
                <a:xfrm>
                  <a:off x="4202892" y="3824308"/>
                  <a:ext cx="1205636" cy="1179300"/>
                </a:xfrm>
                <a:prstGeom prst="star10">
                  <a:avLst>
                    <a:gd name="adj" fmla="val 37043"/>
                    <a:gd name="hf" fmla="val 105146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F7A8A53F-5047-4E6B-B524-A508D6EA6BFF}"/>
                    </a:ext>
                  </a:extLst>
                </p:cNvPr>
                <p:cNvSpPr/>
                <p:nvPr/>
              </p:nvSpPr>
              <p:spPr bwMode="auto">
                <a:xfrm>
                  <a:off x="4532747" y="4087715"/>
                  <a:ext cx="515980" cy="68052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86E9152D-2B7A-400B-9ADB-C3DEB892A6CB}"/>
                    </a:ext>
                  </a:extLst>
                </p:cNvPr>
                <p:cNvSpPr/>
                <p:nvPr/>
              </p:nvSpPr>
              <p:spPr bwMode="auto">
                <a:xfrm rot="1800000">
                  <a:off x="4998696" y="4786387"/>
                  <a:ext cx="1052735" cy="144779"/>
                </a:xfrm>
                <a:custGeom>
                  <a:avLst/>
                  <a:gdLst>
                    <a:gd name="connsiteX0" fmla="*/ 68580 w 1052735"/>
                    <a:gd name="connsiteY0" fmla="*/ 99060 h 144779"/>
                    <a:gd name="connsiteX1" fmla="*/ 1052735 w 1052735"/>
                    <a:gd name="connsiteY1" fmla="*/ 99060 h 144779"/>
                    <a:gd name="connsiteX2" fmla="*/ 1052735 w 1052735"/>
                    <a:gd name="connsiteY2" fmla="*/ 144779 h 144779"/>
                    <a:gd name="connsiteX3" fmla="*/ 68580 w 1052735"/>
                    <a:gd name="connsiteY3" fmla="*/ 144779 h 144779"/>
                    <a:gd name="connsiteX4" fmla="*/ 0 w 1052735"/>
                    <a:gd name="connsiteY4" fmla="*/ 0 h 144779"/>
                    <a:gd name="connsiteX5" fmla="*/ 984155 w 1052735"/>
                    <a:gd name="connsiteY5" fmla="*/ 0 h 144779"/>
                    <a:gd name="connsiteX6" fmla="*/ 984155 w 1052735"/>
                    <a:gd name="connsiteY6" fmla="*/ 45719 h 144779"/>
                    <a:gd name="connsiteX7" fmla="*/ 0 w 1052735"/>
                    <a:gd name="connsiteY7" fmla="*/ 45719 h 1447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52735" h="144779">
                      <a:moveTo>
                        <a:pt x="68580" y="99060"/>
                      </a:moveTo>
                      <a:lnTo>
                        <a:pt x="1052735" y="99060"/>
                      </a:lnTo>
                      <a:lnTo>
                        <a:pt x="1052735" y="144779"/>
                      </a:lnTo>
                      <a:lnTo>
                        <a:pt x="68580" y="144779"/>
                      </a:lnTo>
                      <a:close/>
                      <a:moveTo>
                        <a:pt x="0" y="0"/>
                      </a:moveTo>
                      <a:lnTo>
                        <a:pt x="984155" y="0"/>
                      </a:lnTo>
                      <a:lnTo>
                        <a:pt x="984155" y="45719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3" name="五角形 112">
                  <a:extLst>
                    <a:ext uri="{FF2B5EF4-FFF2-40B4-BE49-F238E27FC236}">
                      <a16:creationId xmlns:a16="http://schemas.microsoft.com/office/drawing/2014/main" id="{66BC2D4E-86F2-4F98-9937-78C3DD2C47EC}"/>
                    </a:ext>
                  </a:extLst>
                </p:cNvPr>
                <p:cNvSpPr/>
                <p:nvPr/>
              </p:nvSpPr>
              <p:spPr bwMode="auto">
                <a:xfrm>
                  <a:off x="4683810" y="4285621"/>
                  <a:ext cx="206151" cy="256674"/>
                </a:xfrm>
                <a:prstGeom prst="pentagon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E365CA7C-135F-4C3C-B425-DF463F19F8C9}"/>
                    </a:ext>
                  </a:extLst>
                </p:cNvPr>
                <p:cNvSpPr/>
                <p:nvPr/>
              </p:nvSpPr>
              <p:spPr bwMode="auto">
                <a:xfrm>
                  <a:off x="4533568" y="4087716"/>
                  <a:ext cx="509091" cy="645465"/>
                </a:xfrm>
                <a:custGeom>
                  <a:avLst/>
                  <a:gdLst>
                    <a:gd name="connsiteX0" fmla="*/ 472723 w 509091"/>
                    <a:gd name="connsiteY0" fmla="*/ 521907 h 645465"/>
                    <a:gd name="connsiteX1" fmla="*/ 469183 w 509091"/>
                    <a:gd name="connsiteY1" fmla="*/ 530509 h 645465"/>
                    <a:gd name="connsiteX2" fmla="*/ 399498 w 509091"/>
                    <a:gd name="connsiteY2" fmla="*/ 622417 h 645465"/>
                    <a:gd name="connsiteX3" fmla="*/ 397976 w 509091"/>
                    <a:gd name="connsiteY3" fmla="*/ 623506 h 645465"/>
                    <a:gd name="connsiteX4" fmla="*/ 378589 w 509091"/>
                    <a:gd name="connsiteY4" fmla="*/ 530664 h 645465"/>
                    <a:gd name="connsiteX5" fmla="*/ 145250 w 509091"/>
                    <a:gd name="connsiteY5" fmla="*/ 521212 h 645465"/>
                    <a:gd name="connsiteX6" fmla="*/ 143204 w 509091"/>
                    <a:gd name="connsiteY6" fmla="*/ 645465 h 645465"/>
                    <a:gd name="connsiteX7" fmla="*/ 111009 w 509091"/>
                    <a:gd name="connsiteY7" fmla="*/ 622417 h 645465"/>
                    <a:gd name="connsiteX8" fmla="*/ 72827 w 509091"/>
                    <a:gd name="connsiteY8" fmla="*/ 580867 h 645465"/>
                    <a:gd name="connsiteX9" fmla="*/ 41782 w 509091"/>
                    <a:gd name="connsiteY9" fmla="*/ 531242 h 645465"/>
                    <a:gd name="connsiteX10" fmla="*/ 475661 w 509091"/>
                    <a:gd name="connsiteY10" fmla="*/ 165761 h 645465"/>
                    <a:gd name="connsiteX11" fmla="*/ 492969 w 509091"/>
                    <a:gd name="connsiteY11" fmla="*/ 207818 h 645465"/>
                    <a:gd name="connsiteX12" fmla="*/ 508002 w 509091"/>
                    <a:gd name="connsiteY12" fmla="*/ 271689 h 645465"/>
                    <a:gd name="connsiteX13" fmla="*/ 509091 w 509091"/>
                    <a:gd name="connsiteY13" fmla="*/ 285935 h 645465"/>
                    <a:gd name="connsiteX14" fmla="*/ 440745 w 509091"/>
                    <a:gd name="connsiteY14" fmla="*/ 271707 h 645465"/>
                    <a:gd name="connsiteX15" fmla="*/ 37480 w 509091"/>
                    <a:gd name="connsiteY15" fmla="*/ 159360 h 645465"/>
                    <a:gd name="connsiteX16" fmla="*/ 79821 w 509091"/>
                    <a:gd name="connsiteY16" fmla="*/ 287841 h 645465"/>
                    <a:gd name="connsiteX17" fmla="*/ 0 w 509091"/>
                    <a:gd name="connsiteY17" fmla="*/ 304458 h 645465"/>
                    <a:gd name="connsiteX18" fmla="*/ 2505 w 509091"/>
                    <a:gd name="connsiteY18" fmla="*/ 271689 h 645465"/>
                    <a:gd name="connsiteX19" fmla="*/ 17537 w 509091"/>
                    <a:gd name="connsiteY19" fmla="*/ 207818 h 645465"/>
                    <a:gd name="connsiteX20" fmla="*/ 255253 w 509091"/>
                    <a:gd name="connsiteY20" fmla="*/ 0 h 645465"/>
                    <a:gd name="connsiteX21" fmla="*/ 307247 w 509091"/>
                    <a:gd name="connsiteY21" fmla="*/ 6913 h 645465"/>
                    <a:gd name="connsiteX22" fmla="*/ 327741 w 509091"/>
                    <a:gd name="connsiteY22" fmla="*/ 15303 h 645465"/>
                    <a:gd name="connsiteX23" fmla="*/ 255335 w 509091"/>
                    <a:gd name="connsiteY23" fmla="*/ 96398 h 645465"/>
                    <a:gd name="connsiteX24" fmla="*/ 182886 w 509091"/>
                    <a:gd name="connsiteY24" fmla="*/ 15254 h 645465"/>
                    <a:gd name="connsiteX25" fmla="*/ 203259 w 509091"/>
                    <a:gd name="connsiteY25" fmla="*/ 6913 h 645465"/>
                    <a:gd name="connsiteX26" fmla="*/ 255253 w 509091"/>
                    <a:gd name="connsiteY26" fmla="*/ 0 h 645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09091" h="645465">
                      <a:moveTo>
                        <a:pt x="472723" y="521907"/>
                      </a:moveTo>
                      <a:lnTo>
                        <a:pt x="469183" y="530509"/>
                      </a:lnTo>
                      <a:cubicBezTo>
                        <a:pt x="450638" y="566714"/>
                        <a:pt x="426948" y="597957"/>
                        <a:pt x="399498" y="622417"/>
                      </a:cubicBezTo>
                      <a:lnTo>
                        <a:pt x="397976" y="623506"/>
                      </a:lnTo>
                      <a:lnTo>
                        <a:pt x="378589" y="530664"/>
                      </a:lnTo>
                      <a:close/>
                      <a:moveTo>
                        <a:pt x="145250" y="521212"/>
                      </a:moveTo>
                      <a:lnTo>
                        <a:pt x="143204" y="645465"/>
                      </a:lnTo>
                      <a:lnTo>
                        <a:pt x="111009" y="622417"/>
                      </a:lnTo>
                      <a:cubicBezTo>
                        <a:pt x="97283" y="610187"/>
                        <a:pt x="84499" y="596261"/>
                        <a:pt x="72827" y="580867"/>
                      </a:cubicBezTo>
                      <a:lnTo>
                        <a:pt x="41782" y="531242"/>
                      </a:lnTo>
                      <a:close/>
                      <a:moveTo>
                        <a:pt x="475661" y="165761"/>
                      </a:moveTo>
                      <a:lnTo>
                        <a:pt x="492969" y="207818"/>
                      </a:lnTo>
                      <a:cubicBezTo>
                        <a:pt x="499497" y="228172"/>
                        <a:pt x="504565" y="249539"/>
                        <a:pt x="508002" y="271689"/>
                      </a:cubicBezTo>
                      <a:lnTo>
                        <a:pt x="509091" y="285935"/>
                      </a:lnTo>
                      <a:lnTo>
                        <a:pt x="440745" y="271707"/>
                      </a:lnTo>
                      <a:close/>
                      <a:moveTo>
                        <a:pt x="37480" y="159360"/>
                      </a:moveTo>
                      <a:lnTo>
                        <a:pt x="79821" y="287841"/>
                      </a:lnTo>
                      <a:lnTo>
                        <a:pt x="0" y="304458"/>
                      </a:lnTo>
                      <a:lnTo>
                        <a:pt x="2505" y="271689"/>
                      </a:lnTo>
                      <a:cubicBezTo>
                        <a:pt x="5941" y="249539"/>
                        <a:pt x="11010" y="228172"/>
                        <a:pt x="17537" y="207818"/>
                      </a:cubicBezTo>
                      <a:close/>
                      <a:moveTo>
                        <a:pt x="255253" y="0"/>
                      </a:moveTo>
                      <a:cubicBezTo>
                        <a:pt x="273064" y="0"/>
                        <a:pt x="290453" y="2381"/>
                        <a:pt x="307247" y="6913"/>
                      </a:cubicBezTo>
                      <a:lnTo>
                        <a:pt x="327741" y="15303"/>
                      </a:lnTo>
                      <a:lnTo>
                        <a:pt x="255335" y="96398"/>
                      </a:lnTo>
                      <a:lnTo>
                        <a:pt x="182886" y="15254"/>
                      </a:lnTo>
                      <a:lnTo>
                        <a:pt x="203259" y="6913"/>
                      </a:lnTo>
                      <a:cubicBezTo>
                        <a:pt x="220054" y="2381"/>
                        <a:pt x="237443" y="0"/>
                        <a:pt x="25525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3773540C-1C17-4BCD-AAD4-C7CCBB874F85}"/>
                    </a:ext>
                  </a:extLst>
                </p:cNvPr>
                <p:cNvSpPr/>
                <p:nvPr/>
              </p:nvSpPr>
              <p:spPr bwMode="auto">
                <a:xfrm rot="2737716">
                  <a:off x="6181833" y="5478322"/>
                  <a:ext cx="282272" cy="339815"/>
                </a:xfrm>
                <a:custGeom>
                  <a:avLst/>
                  <a:gdLst>
                    <a:gd name="connsiteX0" fmla="*/ 139156 w 282272"/>
                    <a:gd name="connsiteY0" fmla="*/ 0 h 339815"/>
                    <a:gd name="connsiteX1" fmla="*/ 282272 w 282272"/>
                    <a:gd name="connsiteY1" fmla="*/ 0 h 339815"/>
                    <a:gd name="connsiteX2" fmla="*/ 260026 w 282272"/>
                    <a:gd name="connsiteY2" fmla="*/ 234011 h 339815"/>
                    <a:gd name="connsiteX3" fmla="*/ 267239 w 282272"/>
                    <a:gd name="connsiteY3" fmla="*/ 251425 h 339815"/>
                    <a:gd name="connsiteX4" fmla="*/ 267239 w 282272"/>
                    <a:gd name="connsiteY4" fmla="*/ 339815 h 339815"/>
                    <a:gd name="connsiteX5" fmla="*/ 16669 w 282272"/>
                    <a:gd name="connsiteY5" fmla="*/ 339815 h 339815"/>
                    <a:gd name="connsiteX6" fmla="*/ 0 w 282272"/>
                    <a:gd name="connsiteY6" fmla="*/ 323146 h 339815"/>
                    <a:gd name="connsiteX7" fmla="*/ 0 w 282272"/>
                    <a:gd name="connsiteY7" fmla="*/ 280114 h 339815"/>
                    <a:gd name="connsiteX8" fmla="*/ 59702 w 282272"/>
                    <a:gd name="connsiteY8" fmla="*/ 220412 h 339815"/>
                    <a:gd name="connsiteX9" fmla="*/ 160110 w 282272"/>
                    <a:gd name="connsiteY9" fmla="*/ 220412 h 339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2272" h="339815">
                      <a:moveTo>
                        <a:pt x="139156" y="0"/>
                      </a:moveTo>
                      <a:lnTo>
                        <a:pt x="282272" y="0"/>
                      </a:lnTo>
                      <a:lnTo>
                        <a:pt x="260026" y="234011"/>
                      </a:lnTo>
                      <a:lnTo>
                        <a:pt x="267239" y="251425"/>
                      </a:lnTo>
                      <a:lnTo>
                        <a:pt x="267239" y="339815"/>
                      </a:lnTo>
                      <a:lnTo>
                        <a:pt x="16669" y="339815"/>
                      </a:lnTo>
                      <a:cubicBezTo>
                        <a:pt x="7463" y="339815"/>
                        <a:pt x="0" y="332352"/>
                        <a:pt x="0" y="323146"/>
                      </a:cubicBezTo>
                      <a:lnTo>
                        <a:pt x="0" y="280114"/>
                      </a:lnTo>
                      <a:cubicBezTo>
                        <a:pt x="0" y="247141"/>
                        <a:pt x="26729" y="220412"/>
                        <a:pt x="59702" y="220412"/>
                      </a:cubicBezTo>
                      <a:lnTo>
                        <a:pt x="160110" y="220412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0E049CA0-2597-416F-904A-9FDDE2372FF3}"/>
                    </a:ext>
                  </a:extLst>
                </p:cNvPr>
                <p:cNvSpPr/>
                <p:nvPr/>
              </p:nvSpPr>
              <p:spPr bwMode="auto">
                <a:xfrm rot="19863680">
                  <a:off x="7201007" y="5597383"/>
                  <a:ext cx="282272" cy="339815"/>
                </a:xfrm>
                <a:custGeom>
                  <a:avLst/>
                  <a:gdLst>
                    <a:gd name="connsiteX0" fmla="*/ 139156 w 282272"/>
                    <a:gd name="connsiteY0" fmla="*/ 0 h 339815"/>
                    <a:gd name="connsiteX1" fmla="*/ 282272 w 282272"/>
                    <a:gd name="connsiteY1" fmla="*/ 0 h 339815"/>
                    <a:gd name="connsiteX2" fmla="*/ 260026 w 282272"/>
                    <a:gd name="connsiteY2" fmla="*/ 234011 h 339815"/>
                    <a:gd name="connsiteX3" fmla="*/ 267239 w 282272"/>
                    <a:gd name="connsiteY3" fmla="*/ 251425 h 339815"/>
                    <a:gd name="connsiteX4" fmla="*/ 267239 w 282272"/>
                    <a:gd name="connsiteY4" fmla="*/ 339815 h 339815"/>
                    <a:gd name="connsiteX5" fmla="*/ 16669 w 282272"/>
                    <a:gd name="connsiteY5" fmla="*/ 339815 h 339815"/>
                    <a:gd name="connsiteX6" fmla="*/ 0 w 282272"/>
                    <a:gd name="connsiteY6" fmla="*/ 323146 h 339815"/>
                    <a:gd name="connsiteX7" fmla="*/ 0 w 282272"/>
                    <a:gd name="connsiteY7" fmla="*/ 280114 h 339815"/>
                    <a:gd name="connsiteX8" fmla="*/ 59702 w 282272"/>
                    <a:gd name="connsiteY8" fmla="*/ 220412 h 339815"/>
                    <a:gd name="connsiteX9" fmla="*/ 160110 w 282272"/>
                    <a:gd name="connsiteY9" fmla="*/ 220412 h 339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2272" h="339815">
                      <a:moveTo>
                        <a:pt x="139156" y="0"/>
                      </a:moveTo>
                      <a:lnTo>
                        <a:pt x="282272" y="0"/>
                      </a:lnTo>
                      <a:lnTo>
                        <a:pt x="260026" y="234011"/>
                      </a:lnTo>
                      <a:lnTo>
                        <a:pt x="267239" y="251425"/>
                      </a:lnTo>
                      <a:lnTo>
                        <a:pt x="267239" y="339815"/>
                      </a:lnTo>
                      <a:lnTo>
                        <a:pt x="16669" y="339815"/>
                      </a:lnTo>
                      <a:cubicBezTo>
                        <a:pt x="7463" y="339815"/>
                        <a:pt x="0" y="332352"/>
                        <a:pt x="0" y="323146"/>
                      </a:cubicBezTo>
                      <a:lnTo>
                        <a:pt x="0" y="280114"/>
                      </a:lnTo>
                      <a:cubicBezTo>
                        <a:pt x="0" y="247141"/>
                        <a:pt x="26729" y="220412"/>
                        <a:pt x="59702" y="220412"/>
                      </a:cubicBezTo>
                      <a:lnTo>
                        <a:pt x="160110" y="220412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0F4D58E4-9A3A-4B91-9C89-7118C4E1C1D9}"/>
                  </a:ext>
                </a:extLst>
              </p:cNvPr>
              <p:cNvGrpSpPr/>
              <p:nvPr/>
            </p:nvGrpSpPr>
            <p:grpSpPr>
              <a:xfrm>
                <a:off x="3654672" y="3339802"/>
                <a:ext cx="1528638" cy="2636844"/>
                <a:chOff x="3654672" y="3339802"/>
                <a:chExt cx="1528638" cy="2636844"/>
              </a:xfrm>
            </p:grpSpPr>
            <p:sp>
              <p:nvSpPr>
                <p:cNvPr id="105" name="正方形/長方形 104">
                  <a:extLst>
                    <a:ext uri="{FF2B5EF4-FFF2-40B4-BE49-F238E27FC236}">
                      <a16:creationId xmlns:a16="http://schemas.microsoft.com/office/drawing/2014/main" id="{62CDC1FA-4972-4043-8E56-56352C2A13DE}"/>
                    </a:ext>
                  </a:extLst>
                </p:cNvPr>
                <p:cNvSpPr/>
                <p:nvPr/>
              </p:nvSpPr>
              <p:spPr bwMode="auto">
                <a:xfrm>
                  <a:off x="3654672" y="3339802"/>
                  <a:ext cx="901241" cy="2636844"/>
                </a:xfrm>
                <a:prstGeom prst="rect">
                  <a:avLst/>
                </a:prstGeom>
                <a:pattFill prst="wdUpDiag">
                  <a:fgClr>
                    <a:srgbClr val="92D050"/>
                  </a:fgClr>
                  <a:bgClr>
                    <a:srgbClr val="00B05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06" name="直線コネクタ 105">
                  <a:extLst>
                    <a:ext uri="{FF2B5EF4-FFF2-40B4-BE49-F238E27FC236}">
                      <a16:creationId xmlns:a16="http://schemas.microsoft.com/office/drawing/2014/main" id="{4737CFE4-1450-45E1-9A68-D2E19DCC5F57}"/>
                    </a:ext>
                  </a:extLst>
                </p:cNvPr>
                <p:cNvCxnSpPr/>
                <p:nvPr/>
              </p:nvCxnSpPr>
              <p:spPr bwMode="auto">
                <a:xfrm>
                  <a:off x="4555913" y="3339802"/>
                  <a:ext cx="0" cy="2636844"/>
                </a:xfrm>
                <a:prstGeom prst="lin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410D720C-CE28-46E7-9C2D-06E814A8FFA4}"/>
                    </a:ext>
                  </a:extLst>
                </p:cNvPr>
                <p:cNvSpPr/>
                <p:nvPr/>
              </p:nvSpPr>
              <p:spPr bwMode="auto">
                <a:xfrm rot="4500000">
                  <a:off x="4694441" y="3413874"/>
                  <a:ext cx="482070" cy="495669"/>
                </a:xfrm>
                <a:custGeom>
                  <a:avLst/>
                  <a:gdLst>
                    <a:gd name="connsiteX0" fmla="*/ 137558 w 605994"/>
                    <a:gd name="connsiteY0" fmla="*/ 94133 h 623089"/>
                    <a:gd name="connsiteX1" fmla="*/ 300601 w 605994"/>
                    <a:gd name="connsiteY1" fmla="*/ 0 h 623089"/>
                    <a:gd name="connsiteX2" fmla="*/ 605994 w 605994"/>
                    <a:gd name="connsiteY2" fmla="*/ 528956 h 623089"/>
                    <a:gd name="connsiteX3" fmla="*/ 442951 w 605994"/>
                    <a:gd name="connsiteY3" fmla="*/ 623089 h 623089"/>
                    <a:gd name="connsiteX4" fmla="*/ 0 w 605994"/>
                    <a:gd name="connsiteY4" fmla="*/ 609078 h 623089"/>
                    <a:gd name="connsiteX5" fmla="*/ 0 w 605994"/>
                    <a:gd name="connsiteY5" fmla="*/ 294242 h 623089"/>
                    <a:gd name="connsiteX6" fmla="*/ 159335 w 605994"/>
                    <a:gd name="connsiteY6" fmla="*/ 294242 h 623089"/>
                    <a:gd name="connsiteX7" fmla="*/ 159335 w 605994"/>
                    <a:gd name="connsiteY7" fmla="*/ 609078 h 623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05994" h="623089">
                      <a:moveTo>
                        <a:pt x="137558" y="94133"/>
                      </a:moveTo>
                      <a:lnTo>
                        <a:pt x="300601" y="0"/>
                      </a:lnTo>
                      <a:lnTo>
                        <a:pt x="605994" y="528956"/>
                      </a:lnTo>
                      <a:lnTo>
                        <a:pt x="442951" y="623089"/>
                      </a:lnTo>
                      <a:close/>
                      <a:moveTo>
                        <a:pt x="0" y="609078"/>
                      </a:moveTo>
                      <a:lnTo>
                        <a:pt x="0" y="294242"/>
                      </a:lnTo>
                      <a:lnTo>
                        <a:pt x="159335" y="294242"/>
                      </a:lnTo>
                      <a:lnTo>
                        <a:pt x="159335" y="6090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357788C9-2AA2-4210-8BD5-27D5AC6488BC}"/>
                    </a:ext>
                  </a:extLst>
                </p:cNvPr>
                <p:cNvSpPr/>
                <p:nvPr/>
              </p:nvSpPr>
              <p:spPr bwMode="auto">
                <a:xfrm rot="20700000">
                  <a:off x="4199224" y="3404946"/>
                  <a:ext cx="430756" cy="485881"/>
                </a:xfrm>
                <a:custGeom>
                  <a:avLst/>
                  <a:gdLst>
                    <a:gd name="connsiteX0" fmla="*/ 420899 w 541489"/>
                    <a:gd name="connsiteY0" fmla="*/ 4257 h 610785"/>
                    <a:gd name="connsiteX1" fmla="*/ 496814 w 541489"/>
                    <a:gd name="connsiteY1" fmla="*/ 4257 h 610785"/>
                    <a:gd name="connsiteX2" fmla="*/ 496814 w 541489"/>
                    <a:gd name="connsiteY2" fmla="*/ 178384 h 610785"/>
                    <a:gd name="connsiteX3" fmla="*/ 420899 w 541489"/>
                    <a:gd name="connsiteY3" fmla="*/ 178384 h 610785"/>
                    <a:gd name="connsiteX4" fmla="*/ 293899 w 541489"/>
                    <a:gd name="connsiteY4" fmla="*/ 4257 h 610785"/>
                    <a:gd name="connsiteX5" fmla="*/ 369814 w 541489"/>
                    <a:gd name="connsiteY5" fmla="*/ 4257 h 610785"/>
                    <a:gd name="connsiteX6" fmla="*/ 369814 w 541489"/>
                    <a:gd name="connsiteY6" fmla="*/ 178384 h 610785"/>
                    <a:gd name="connsiteX7" fmla="*/ 293899 w 541489"/>
                    <a:gd name="connsiteY7" fmla="*/ 178384 h 610785"/>
                    <a:gd name="connsiteX8" fmla="*/ 0 w 541489"/>
                    <a:gd name="connsiteY8" fmla="*/ 0 h 610785"/>
                    <a:gd name="connsiteX9" fmla="*/ 188266 w 541489"/>
                    <a:gd name="connsiteY9" fmla="*/ 0 h 610785"/>
                    <a:gd name="connsiteX10" fmla="*/ 188266 w 541489"/>
                    <a:gd name="connsiteY10" fmla="*/ 267793 h 610785"/>
                    <a:gd name="connsiteX11" fmla="*/ 235893 w 541489"/>
                    <a:gd name="connsiteY11" fmla="*/ 185302 h 610785"/>
                    <a:gd name="connsiteX12" fmla="*/ 541489 w 541489"/>
                    <a:gd name="connsiteY12" fmla="*/ 361738 h 610785"/>
                    <a:gd name="connsiteX13" fmla="*/ 447356 w 541489"/>
                    <a:gd name="connsiteY13" fmla="*/ 524781 h 610785"/>
                    <a:gd name="connsiteX14" fmla="*/ 188266 w 541489"/>
                    <a:gd name="connsiteY14" fmla="*/ 375195 h 610785"/>
                    <a:gd name="connsiteX15" fmla="*/ 188266 w 541489"/>
                    <a:gd name="connsiteY15" fmla="*/ 610785 h 610785"/>
                    <a:gd name="connsiteX16" fmla="*/ 0 w 541489"/>
                    <a:gd name="connsiteY16" fmla="*/ 610785 h 61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489" h="610785">
                      <a:moveTo>
                        <a:pt x="420899" y="4257"/>
                      </a:moveTo>
                      <a:lnTo>
                        <a:pt x="496814" y="4257"/>
                      </a:lnTo>
                      <a:lnTo>
                        <a:pt x="496814" y="178384"/>
                      </a:lnTo>
                      <a:lnTo>
                        <a:pt x="420899" y="178384"/>
                      </a:lnTo>
                      <a:close/>
                      <a:moveTo>
                        <a:pt x="293899" y="4257"/>
                      </a:moveTo>
                      <a:lnTo>
                        <a:pt x="369814" y="4257"/>
                      </a:lnTo>
                      <a:lnTo>
                        <a:pt x="369814" y="178384"/>
                      </a:lnTo>
                      <a:lnTo>
                        <a:pt x="293899" y="178384"/>
                      </a:lnTo>
                      <a:close/>
                      <a:moveTo>
                        <a:pt x="0" y="0"/>
                      </a:moveTo>
                      <a:lnTo>
                        <a:pt x="188266" y="0"/>
                      </a:lnTo>
                      <a:lnTo>
                        <a:pt x="188266" y="267793"/>
                      </a:lnTo>
                      <a:lnTo>
                        <a:pt x="235893" y="185302"/>
                      </a:lnTo>
                      <a:lnTo>
                        <a:pt x="541489" y="361738"/>
                      </a:lnTo>
                      <a:lnTo>
                        <a:pt x="447356" y="524781"/>
                      </a:lnTo>
                      <a:lnTo>
                        <a:pt x="188266" y="375195"/>
                      </a:lnTo>
                      <a:lnTo>
                        <a:pt x="188266" y="610785"/>
                      </a:lnTo>
                      <a:lnTo>
                        <a:pt x="0" y="61078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01" name="アーチ 100">
              <a:extLst>
                <a:ext uri="{FF2B5EF4-FFF2-40B4-BE49-F238E27FC236}">
                  <a16:creationId xmlns:a16="http://schemas.microsoft.com/office/drawing/2014/main" id="{FC16C957-4D64-41D0-A95A-CAF9DB9E1780}"/>
                </a:ext>
              </a:extLst>
            </p:cNvPr>
            <p:cNvSpPr/>
            <p:nvPr/>
          </p:nvSpPr>
          <p:spPr>
            <a:xfrm>
              <a:off x="5428576" y="4636737"/>
              <a:ext cx="165583" cy="165583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2" name="二等辺三角形 122">
              <a:extLst>
                <a:ext uri="{FF2B5EF4-FFF2-40B4-BE49-F238E27FC236}">
                  <a16:creationId xmlns:a16="http://schemas.microsoft.com/office/drawing/2014/main" id="{1BD29181-D209-4800-8046-DD536B3FCAF2}"/>
                </a:ext>
              </a:extLst>
            </p:cNvPr>
            <p:cNvSpPr/>
            <p:nvPr/>
          </p:nvSpPr>
          <p:spPr>
            <a:xfrm rot="9889457">
              <a:off x="5525539" y="4811053"/>
              <a:ext cx="130175" cy="81217"/>
            </a:xfrm>
            <a:custGeom>
              <a:avLst/>
              <a:gdLst>
                <a:gd name="connsiteX0" fmla="*/ 0 w 342900"/>
                <a:gd name="connsiteY0" fmla="*/ 160340 h 160340"/>
                <a:gd name="connsiteX1" fmla="*/ 171450 w 342900"/>
                <a:gd name="connsiteY1" fmla="*/ 0 h 160340"/>
                <a:gd name="connsiteX2" fmla="*/ 342900 w 342900"/>
                <a:gd name="connsiteY2" fmla="*/ 160340 h 160340"/>
                <a:gd name="connsiteX3" fmla="*/ 0 w 342900"/>
                <a:gd name="connsiteY3" fmla="*/ 160340 h 160340"/>
                <a:gd name="connsiteX0" fmla="*/ 0 w 342900"/>
                <a:gd name="connsiteY0" fmla="*/ 160341 h 160341"/>
                <a:gd name="connsiteX1" fmla="*/ 171450 w 342900"/>
                <a:gd name="connsiteY1" fmla="*/ 1 h 160341"/>
                <a:gd name="connsiteX2" fmla="*/ 342900 w 342900"/>
                <a:gd name="connsiteY2" fmla="*/ 160341 h 160341"/>
                <a:gd name="connsiteX3" fmla="*/ 0 w 342900"/>
                <a:gd name="connsiteY3" fmla="*/ 160341 h 160341"/>
                <a:gd name="connsiteX0" fmla="*/ 0 w 342900"/>
                <a:gd name="connsiteY0" fmla="*/ 160342 h 160342"/>
                <a:gd name="connsiteX1" fmla="*/ 171450 w 342900"/>
                <a:gd name="connsiteY1" fmla="*/ 2 h 160342"/>
                <a:gd name="connsiteX2" fmla="*/ 342900 w 342900"/>
                <a:gd name="connsiteY2" fmla="*/ 160342 h 160342"/>
                <a:gd name="connsiteX3" fmla="*/ 0 w 342900"/>
                <a:gd name="connsiteY3" fmla="*/ 160342 h 160342"/>
                <a:gd name="connsiteX0" fmla="*/ 0 w 342900"/>
                <a:gd name="connsiteY0" fmla="*/ 160342 h 160342"/>
                <a:gd name="connsiteX1" fmla="*/ 171450 w 342900"/>
                <a:gd name="connsiteY1" fmla="*/ 2 h 160342"/>
                <a:gd name="connsiteX2" fmla="*/ 342900 w 342900"/>
                <a:gd name="connsiteY2" fmla="*/ 160342 h 160342"/>
                <a:gd name="connsiteX3" fmla="*/ 0 w 342900"/>
                <a:gd name="connsiteY3" fmla="*/ 160342 h 160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160342">
                  <a:moveTo>
                    <a:pt x="0" y="160342"/>
                  </a:moveTo>
                  <a:cubicBezTo>
                    <a:pt x="20782" y="83462"/>
                    <a:pt x="79375" y="530"/>
                    <a:pt x="171450" y="2"/>
                  </a:cubicBezTo>
                  <a:cubicBezTo>
                    <a:pt x="263525" y="-526"/>
                    <a:pt x="311727" y="99084"/>
                    <a:pt x="342900" y="160342"/>
                  </a:cubicBezTo>
                  <a:lnTo>
                    <a:pt x="0" y="160342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1B38ADD6-23DA-4481-92A9-77E63F5D514F}"/>
              </a:ext>
            </a:extLst>
          </p:cNvPr>
          <p:cNvGrpSpPr/>
          <p:nvPr/>
        </p:nvGrpSpPr>
        <p:grpSpPr>
          <a:xfrm>
            <a:off x="6565118" y="4258489"/>
            <a:ext cx="2703614" cy="1890012"/>
            <a:chOff x="6565118" y="4258489"/>
            <a:chExt cx="2703614" cy="1890012"/>
          </a:xfrm>
        </p:grpSpPr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D9F00648-EB69-491E-8505-25D3949D4AB9}"/>
                </a:ext>
              </a:extLst>
            </p:cNvPr>
            <p:cNvSpPr/>
            <p:nvPr/>
          </p:nvSpPr>
          <p:spPr>
            <a:xfrm>
              <a:off x="6573110" y="5800376"/>
              <a:ext cx="2695622" cy="348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010A617E-6094-4F4B-AB3B-8EBC91A7BA4F}"/>
                </a:ext>
              </a:extLst>
            </p:cNvPr>
            <p:cNvSpPr/>
            <p:nvPr/>
          </p:nvSpPr>
          <p:spPr>
            <a:xfrm>
              <a:off x="8239688" y="5870199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8633AF06-0B50-4EB5-A682-61C4048EEC3E}"/>
                </a:ext>
              </a:extLst>
            </p:cNvPr>
            <p:cNvGrpSpPr/>
            <p:nvPr/>
          </p:nvGrpSpPr>
          <p:grpSpPr>
            <a:xfrm>
              <a:off x="6565118" y="4258489"/>
              <a:ext cx="2358069" cy="1789585"/>
              <a:chOff x="4161788" y="3339802"/>
              <a:chExt cx="3561296" cy="2702737"/>
            </a:xfrm>
          </p:grpSpPr>
          <p:sp>
            <p:nvSpPr>
              <p:cNvPr id="132" name="台形 131">
                <a:extLst>
                  <a:ext uri="{FF2B5EF4-FFF2-40B4-BE49-F238E27FC236}">
                    <a16:creationId xmlns:a16="http://schemas.microsoft.com/office/drawing/2014/main" id="{E1E6499D-55E4-4265-9043-C9F06450506E}"/>
                  </a:ext>
                </a:extLst>
              </p:cNvPr>
              <p:cNvSpPr/>
              <p:nvPr/>
            </p:nvSpPr>
            <p:spPr bwMode="auto">
              <a:xfrm rot="12089544">
                <a:off x="7189165" y="5074814"/>
                <a:ext cx="178816" cy="717849"/>
              </a:xfrm>
              <a:prstGeom prst="trapezoid">
                <a:avLst>
                  <a:gd name="adj" fmla="val 19538"/>
                </a:avLst>
              </a:pr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BA15A2B0-D585-4DDE-A124-A92319EDAAAA}"/>
                  </a:ext>
                </a:extLst>
              </p:cNvPr>
              <p:cNvSpPr/>
              <p:nvPr/>
            </p:nvSpPr>
            <p:spPr bwMode="auto">
              <a:xfrm rot="1453799">
                <a:off x="6919460" y="5601506"/>
                <a:ext cx="282272" cy="339815"/>
              </a:xfrm>
              <a:custGeom>
                <a:avLst/>
                <a:gdLst>
                  <a:gd name="connsiteX0" fmla="*/ 139156 w 282272"/>
                  <a:gd name="connsiteY0" fmla="*/ 0 h 339815"/>
                  <a:gd name="connsiteX1" fmla="*/ 282272 w 282272"/>
                  <a:gd name="connsiteY1" fmla="*/ 0 h 339815"/>
                  <a:gd name="connsiteX2" fmla="*/ 260026 w 282272"/>
                  <a:gd name="connsiteY2" fmla="*/ 234011 h 339815"/>
                  <a:gd name="connsiteX3" fmla="*/ 267239 w 282272"/>
                  <a:gd name="connsiteY3" fmla="*/ 251425 h 339815"/>
                  <a:gd name="connsiteX4" fmla="*/ 267239 w 282272"/>
                  <a:gd name="connsiteY4" fmla="*/ 339815 h 339815"/>
                  <a:gd name="connsiteX5" fmla="*/ 16669 w 282272"/>
                  <a:gd name="connsiteY5" fmla="*/ 339815 h 339815"/>
                  <a:gd name="connsiteX6" fmla="*/ 0 w 282272"/>
                  <a:gd name="connsiteY6" fmla="*/ 323146 h 339815"/>
                  <a:gd name="connsiteX7" fmla="*/ 0 w 282272"/>
                  <a:gd name="connsiteY7" fmla="*/ 280114 h 339815"/>
                  <a:gd name="connsiteX8" fmla="*/ 59702 w 282272"/>
                  <a:gd name="connsiteY8" fmla="*/ 220412 h 339815"/>
                  <a:gd name="connsiteX9" fmla="*/ 160110 w 282272"/>
                  <a:gd name="connsiteY9" fmla="*/ 220412 h 339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272" h="339815">
                    <a:moveTo>
                      <a:pt x="139156" y="0"/>
                    </a:moveTo>
                    <a:lnTo>
                      <a:pt x="282272" y="0"/>
                    </a:lnTo>
                    <a:lnTo>
                      <a:pt x="260026" y="234011"/>
                    </a:lnTo>
                    <a:lnTo>
                      <a:pt x="267239" y="251425"/>
                    </a:lnTo>
                    <a:lnTo>
                      <a:pt x="267239" y="339815"/>
                    </a:lnTo>
                    <a:lnTo>
                      <a:pt x="16669" y="339815"/>
                    </a:lnTo>
                    <a:cubicBezTo>
                      <a:pt x="7463" y="339815"/>
                      <a:pt x="0" y="332352"/>
                      <a:pt x="0" y="323146"/>
                    </a:cubicBezTo>
                    <a:lnTo>
                      <a:pt x="0" y="280114"/>
                    </a:lnTo>
                    <a:cubicBezTo>
                      <a:pt x="0" y="247141"/>
                      <a:pt x="26729" y="220412"/>
                      <a:pt x="59702" y="220412"/>
                    </a:cubicBezTo>
                    <a:lnTo>
                      <a:pt x="160110" y="220412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星: 10 pt 133">
                <a:extLst>
                  <a:ext uri="{FF2B5EF4-FFF2-40B4-BE49-F238E27FC236}">
                    <a16:creationId xmlns:a16="http://schemas.microsoft.com/office/drawing/2014/main" id="{0678E4AE-A8B7-44AD-9329-59F380F2BAC2}"/>
                  </a:ext>
                </a:extLst>
              </p:cNvPr>
              <p:cNvSpPr/>
              <p:nvPr/>
            </p:nvSpPr>
            <p:spPr bwMode="auto">
              <a:xfrm>
                <a:off x="4710008" y="4673638"/>
                <a:ext cx="1205636" cy="1179300"/>
              </a:xfrm>
              <a:prstGeom prst="star10">
                <a:avLst>
                  <a:gd name="adj" fmla="val 37043"/>
                  <a:gd name="hf" fmla="val 105146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24502CED-01D3-4B84-A45D-384F5E8FA966}"/>
                  </a:ext>
                </a:extLst>
              </p:cNvPr>
              <p:cNvSpPr/>
              <p:nvPr/>
            </p:nvSpPr>
            <p:spPr bwMode="auto">
              <a:xfrm>
                <a:off x="5039863" y="4937045"/>
                <a:ext cx="515980" cy="68052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五角形 135">
                <a:extLst>
                  <a:ext uri="{FF2B5EF4-FFF2-40B4-BE49-F238E27FC236}">
                    <a16:creationId xmlns:a16="http://schemas.microsoft.com/office/drawing/2014/main" id="{99CABE5E-47C8-464B-BD5D-E5804EAF5A39}"/>
                  </a:ext>
                </a:extLst>
              </p:cNvPr>
              <p:cNvSpPr/>
              <p:nvPr/>
            </p:nvSpPr>
            <p:spPr bwMode="auto">
              <a:xfrm>
                <a:off x="5190926" y="5134951"/>
                <a:ext cx="206151" cy="256674"/>
              </a:xfrm>
              <a:prstGeom prst="pentag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C0CDC58F-24C0-4B89-BE68-DC6B09C1D658}"/>
                  </a:ext>
                </a:extLst>
              </p:cNvPr>
              <p:cNvSpPr/>
              <p:nvPr/>
            </p:nvSpPr>
            <p:spPr bwMode="auto">
              <a:xfrm>
                <a:off x="5040684" y="4937046"/>
                <a:ext cx="509091" cy="645465"/>
              </a:xfrm>
              <a:custGeom>
                <a:avLst/>
                <a:gdLst>
                  <a:gd name="connsiteX0" fmla="*/ 472723 w 509091"/>
                  <a:gd name="connsiteY0" fmla="*/ 521907 h 645465"/>
                  <a:gd name="connsiteX1" fmla="*/ 469183 w 509091"/>
                  <a:gd name="connsiteY1" fmla="*/ 530509 h 645465"/>
                  <a:gd name="connsiteX2" fmla="*/ 399498 w 509091"/>
                  <a:gd name="connsiteY2" fmla="*/ 622417 h 645465"/>
                  <a:gd name="connsiteX3" fmla="*/ 397976 w 509091"/>
                  <a:gd name="connsiteY3" fmla="*/ 623506 h 645465"/>
                  <a:gd name="connsiteX4" fmla="*/ 378589 w 509091"/>
                  <a:gd name="connsiteY4" fmla="*/ 530664 h 645465"/>
                  <a:gd name="connsiteX5" fmla="*/ 145250 w 509091"/>
                  <a:gd name="connsiteY5" fmla="*/ 521212 h 645465"/>
                  <a:gd name="connsiteX6" fmla="*/ 143204 w 509091"/>
                  <a:gd name="connsiteY6" fmla="*/ 645465 h 645465"/>
                  <a:gd name="connsiteX7" fmla="*/ 111009 w 509091"/>
                  <a:gd name="connsiteY7" fmla="*/ 622417 h 645465"/>
                  <a:gd name="connsiteX8" fmla="*/ 72827 w 509091"/>
                  <a:gd name="connsiteY8" fmla="*/ 580867 h 645465"/>
                  <a:gd name="connsiteX9" fmla="*/ 41782 w 509091"/>
                  <a:gd name="connsiteY9" fmla="*/ 531242 h 645465"/>
                  <a:gd name="connsiteX10" fmla="*/ 475661 w 509091"/>
                  <a:gd name="connsiteY10" fmla="*/ 165761 h 645465"/>
                  <a:gd name="connsiteX11" fmla="*/ 492969 w 509091"/>
                  <a:gd name="connsiteY11" fmla="*/ 207818 h 645465"/>
                  <a:gd name="connsiteX12" fmla="*/ 508002 w 509091"/>
                  <a:gd name="connsiteY12" fmla="*/ 271689 h 645465"/>
                  <a:gd name="connsiteX13" fmla="*/ 509091 w 509091"/>
                  <a:gd name="connsiteY13" fmla="*/ 285935 h 645465"/>
                  <a:gd name="connsiteX14" fmla="*/ 440745 w 509091"/>
                  <a:gd name="connsiteY14" fmla="*/ 271707 h 645465"/>
                  <a:gd name="connsiteX15" fmla="*/ 37480 w 509091"/>
                  <a:gd name="connsiteY15" fmla="*/ 159360 h 645465"/>
                  <a:gd name="connsiteX16" fmla="*/ 79821 w 509091"/>
                  <a:gd name="connsiteY16" fmla="*/ 287841 h 645465"/>
                  <a:gd name="connsiteX17" fmla="*/ 0 w 509091"/>
                  <a:gd name="connsiteY17" fmla="*/ 304458 h 645465"/>
                  <a:gd name="connsiteX18" fmla="*/ 2505 w 509091"/>
                  <a:gd name="connsiteY18" fmla="*/ 271689 h 645465"/>
                  <a:gd name="connsiteX19" fmla="*/ 17537 w 509091"/>
                  <a:gd name="connsiteY19" fmla="*/ 207818 h 645465"/>
                  <a:gd name="connsiteX20" fmla="*/ 255253 w 509091"/>
                  <a:gd name="connsiteY20" fmla="*/ 0 h 645465"/>
                  <a:gd name="connsiteX21" fmla="*/ 307247 w 509091"/>
                  <a:gd name="connsiteY21" fmla="*/ 6913 h 645465"/>
                  <a:gd name="connsiteX22" fmla="*/ 327741 w 509091"/>
                  <a:gd name="connsiteY22" fmla="*/ 15303 h 645465"/>
                  <a:gd name="connsiteX23" fmla="*/ 255335 w 509091"/>
                  <a:gd name="connsiteY23" fmla="*/ 96398 h 645465"/>
                  <a:gd name="connsiteX24" fmla="*/ 182886 w 509091"/>
                  <a:gd name="connsiteY24" fmla="*/ 15254 h 645465"/>
                  <a:gd name="connsiteX25" fmla="*/ 203259 w 509091"/>
                  <a:gd name="connsiteY25" fmla="*/ 6913 h 645465"/>
                  <a:gd name="connsiteX26" fmla="*/ 255253 w 509091"/>
                  <a:gd name="connsiteY26" fmla="*/ 0 h 645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09091" h="645465">
                    <a:moveTo>
                      <a:pt x="472723" y="521907"/>
                    </a:moveTo>
                    <a:lnTo>
                      <a:pt x="469183" y="530509"/>
                    </a:lnTo>
                    <a:cubicBezTo>
                      <a:pt x="450638" y="566714"/>
                      <a:pt x="426948" y="597957"/>
                      <a:pt x="399498" y="622417"/>
                    </a:cubicBezTo>
                    <a:lnTo>
                      <a:pt x="397976" y="623506"/>
                    </a:lnTo>
                    <a:lnTo>
                      <a:pt x="378589" y="530664"/>
                    </a:lnTo>
                    <a:close/>
                    <a:moveTo>
                      <a:pt x="145250" y="521212"/>
                    </a:moveTo>
                    <a:lnTo>
                      <a:pt x="143204" y="645465"/>
                    </a:lnTo>
                    <a:lnTo>
                      <a:pt x="111009" y="622417"/>
                    </a:lnTo>
                    <a:cubicBezTo>
                      <a:pt x="97283" y="610187"/>
                      <a:pt x="84499" y="596261"/>
                      <a:pt x="72827" y="580867"/>
                    </a:cubicBezTo>
                    <a:lnTo>
                      <a:pt x="41782" y="531242"/>
                    </a:lnTo>
                    <a:close/>
                    <a:moveTo>
                      <a:pt x="475661" y="165761"/>
                    </a:moveTo>
                    <a:lnTo>
                      <a:pt x="492969" y="207818"/>
                    </a:lnTo>
                    <a:cubicBezTo>
                      <a:pt x="499497" y="228172"/>
                      <a:pt x="504565" y="249539"/>
                      <a:pt x="508002" y="271689"/>
                    </a:cubicBezTo>
                    <a:lnTo>
                      <a:pt x="509091" y="285935"/>
                    </a:lnTo>
                    <a:lnTo>
                      <a:pt x="440745" y="271707"/>
                    </a:lnTo>
                    <a:close/>
                    <a:moveTo>
                      <a:pt x="37480" y="159360"/>
                    </a:moveTo>
                    <a:lnTo>
                      <a:pt x="79821" y="287841"/>
                    </a:lnTo>
                    <a:lnTo>
                      <a:pt x="0" y="304458"/>
                    </a:lnTo>
                    <a:lnTo>
                      <a:pt x="2505" y="271689"/>
                    </a:lnTo>
                    <a:cubicBezTo>
                      <a:pt x="5941" y="249539"/>
                      <a:pt x="11010" y="228172"/>
                      <a:pt x="17537" y="207818"/>
                    </a:cubicBezTo>
                    <a:close/>
                    <a:moveTo>
                      <a:pt x="255253" y="0"/>
                    </a:moveTo>
                    <a:cubicBezTo>
                      <a:pt x="273064" y="0"/>
                      <a:pt x="290453" y="2381"/>
                      <a:pt x="307247" y="6913"/>
                    </a:cubicBezTo>
                    <a:lnTo>
                      <a:pt x="327741" y="15303"/>
                    </a:lnTo>
                    <a:lnTo>
                      <a:pt x="255335" y="96398"/>
                    </a:lnTo>
                    <a:lnTo>
                      <a:pt x="182886" y="15254"/>
                    </a:lnTo>
                    <a:lnTo>
                      <a:pt x="203259" y="6913"/>
                    </a:lnTo>
                    <a:cubicBezTo>
                      <a:pt x="220054" y="2381"/>
                      <a:pt x="237443" y="0"/>
                      <a:pt x="25525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正方形/長方形 137">
                <a:extLst>
                  <a:ext uri="{FF2B5EF4-FFF2-40B4-BE49-F238E27FC236}">
                    <a16:creationId xmlns:a16="http://schemas.microsoft.com/office/drawing/2014/main" id="{ADD210A8-8705-46F0-A425-027BD81834FB}"/>
                  </a:ext>
                </a:extLst>
              </p:cNvPr>
              <p:cNvSpPr/>
              <p:nvPr/>
            </p:nvSpPr>
            <p:spPr bwMode="auto">
              <a:xfrm>
                <a:off x="4161788" y="3339802"/>
                <a:ext cx="901241" cy="2636844"/>
              </a:xfrm>
              <a:prstGeom prst="rect">
                <a:avLst/>
              </a:prstGeom>
              <a:pattFill prst="wdUpDiag">
                <a:fgClr>
                  <a:srgbClr val="92D050"/>
                </a:fgClr>
                <a:bgClr>
                  <a:srgbClr val="00B050"/>
                </a:bgClr>
              </a:patt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39" name="直線コネクタ 138">
                <a:extLst>
                  <a:ext uri="{FF2B5EF4-FFF2-40B4-BE49-F238E27FC236}">
                    <a16:creationId xmlns:a16="http://schemas.microsoft.com/office/drawing/2014/main" id="{6C007E6C-565E-4B95-997E-11398478A96B}"/>
                  </a:ext>
                </a:extLst>
              </p:cNvPr>
              <p:cNvCxnSpPr/>
              <p:nvPr/>
            </p:nvCxnSpPr>
            <p:spPr bwMode="auto">
              <a:xfrm>
                <a:off x="5063029" y="3339802"/>
                <a:ext cx="0" cy="2636844"/>
              </a:xfrm>
              <a:prstGeom prst="lin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BCF43AA8-6DC6-438C-B6EB-EE14BF451D11}"/>
                  </a:ext>
                </a:extLst>
              </p:cNvPr>
              <p:cNvSpPr/>
              <p:nvPr/>
            </p:nvSpPr>
            <p:spPr bwMode="auto">
              <a:xfrm rot="4500000">
                <a:off x="5201557" y="4263204"/>
                <a:ext cx="482070" cy="495669"/>
              </a:xfrm>
              <a:custGeom>
                <a:avLst/>
                <a:gdLst>
                  <a:gd name="connsiteX0" fmla="*/ 137558 w 605994"/>
                  <a:gd name="connsiteY0" fmla="*/ 94133 h 623089"/>
                  <a:gd name="connsiteX1" fmla="*/ 300601 w 605994"/>
                  <a:gd name="connsiteY1" fmla="*/ 0 h 623089"/>
                  <a:gd name="connsiteX2" fmla="*/ 605994 w 605994"/>
                  <a:gd name="connsiteY2" fmla="*/ 528956 h 623089"/>
                  <a:gd name="connsiteX3" fmla="*/ 442951 w 605994"/>
                  <a:gd name="connsiteY3" fmla="*/ 623089 h 623089"/>
                  <a:gd name="connsiteX4" fmla="*/ 0 w 605994"/>
                  <a:gd name="connsiteY4" fmla="*/ 609078 h 623089"/>
                  <a:gd name="connsiteX5" fmla="*/ 0 w 605994"/>
                  <a:gd name="connsiteY5" fmla="*/ 294242 h 623089"/>
                  <a:gd name="connsiteX6" fmla="*/ 159335 w 605994"/>
                  <a:gd name="connsiteY6" fmla="*/ 294242 h 623089"/>
                  <a:gd name="connsiteX7" fmla="*/ 159335 w 605994"/>
                  <a:gd name="connsiteY7" fmla="*/ 609078 h 623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5994" h="623089">
                    <a:moveTo>
                      <a:pt x="137558" y="94133"/>
                    </a:moveTo>
                    <a:lnTo>
                      <a:pt x="300601" y="0"/>
                    </a:lnTo>
                    <a:lnTo>
                      <a:pt x="605994" y="528956"/>
                    </a:lnTo>
                    <a:lnTo>
                      <a:pt x="442951" y="623089"/>
                    </a:lnTo>
                    <a:close/>
                    <a:moveTo>
                      <a:pt x="0" y="609078"/>
                    </a:moveTo>
                    <a:lnTo>
                      <a:pt x="0" y="294242"/>
                    </a:lnTo>
                    <a:lnTo>
                      <a:pt x="159335" y="294242"/>
                    </a:lnTo>
                    <a:lnTo>
                      <a:pt x="159335" y="609078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5C1334C1-8563-4FD6-9FC9-8634194D029D}"/>
                  </a:ext>
                </a:extLst>
              </p:cNvPr>
              <p:cNvSpPr/>
              <p:nvPr/>
            </p:nvSpPr>
            <p:spPr bwMode="auto">
              <a:xfrm rot="20700000">
                <a:off x="4706340" y="4254276"/>
                <a:ext cx="430756" cy="485881"/>
              </a:xfrm>
              <a:custGeom>
                <a:avLst/>
                <a:gdLst>
                  <a:gd name="connsiteX0" fmla="*/ 420899 w 541489"/>
                  <a:gd name="connsiteY0" fmla="*/ 4257 h 610785"/>
                  <a:gd name="connsiteX1" fmla="*/ 496814 w 541489"/>
                  <a:gd name="connsiteY1" fmla="*/ 4257 h 610785"/>
                  <a:gd name="connsiteX2" fmla="*/ 496814 w 541489"/>
                  <a:gd name="connsiteY2" fmla="*/ 178384 h 610785"/>
                  <a:gd name="connsiteX3" fmla="*/ 420899 w 541489"/>
                  <a:gd name="connsiteY3" fmla="*/ 178384 h 610785"/>
                  <a:gd name="connsiteX4" fmla="*/ 293899 w 541489"/>
                  <a:gd name="connsiteY4" fmla="*/ 4257 h 610785"/>
                  <a:gd name="connsiteX5" fmla="*/ 369814 w 541489"/>
                  <a:gd name="connsiteY5" fmla="*/ 4257 h 610785"/>
                  <a:gd name="connsiteX6" fmla="*/ 369814 w 541489"/>
                  <a:gd name="connsiteY6" fmla="*/ 178384 h 610785"/>
                  <a:gd name="connsiteX7" fmla="*/ 293899 w 541489"/>
                  <a:gd name="connsiteY7" fmla="*/ 178384 h 610785"/>
                  <a:gd name="connsiteX8" fmla="*/ 0 w 541489"/>
                  <a:gd name="connsiteY8" fmla="*/ 0 h 610785"/>
                  <a:gd name="connsiteX9" fmla="*/ 188266 w 541489"/>
                  <a:gd name="connsiteY9" fmla="*/ 0 h 610785"/>
                  <a:gd name="connsiteX10" fmla="*/ 188266 w 541489"/>
                  <a:gd name="connsiteY10" fmla="*/ 267793 h 610785"/>
                  <a:gd name="connsiteX11" fmla="*/ 235893 w 541489"/>
                  <a:gd name="connsiteY11" fmla="*/ 185302 h 610785"/>
                  <a:gd name="connsiteX12" fmla="*/ 541489 w 541489"/>
                  <a:gd name="connsiteY12" fmla="*/ 361738 h 610785"/>
                  <a:gd name="connsiteX13" fmla="*/ 447356 w 541489"/>
                  <a:gd name="connsiteY13" fmla="*/ 524781 h 610785"/>
                  <a:gd name="connsiteX14" fmla="*/ 188266 w 541489"/>
                  <a:gd name="connsiteY14" fmla="*/ 375195 h 610785"/>
                  <a:gd name="connsiteX15" fmla="*/ 188266 w 541489"/>
                  <a:gd name="connsiteY15" fmla="*/ 610785 h 610785"/>
                  <a:gd name="connsiteX16" fmla="*/ 0 w 541489"/>
                  <a:gd name="connsiteY16" fmla="*/ 610785 h 61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489" h="610785">
                    <a:moveTo>
                      <a:pt x="420899" y="4257"/>
                    </a:moveTo>
                    <a:lnTo>
                      <a:pt x="496814" y="4257"/>
                    </a:lnTo>
                    <a:lnTo>
                      <a:pt x="496814" y="178384"/>
                    </a:lnTo>
                    <a:lnTo>
                      <a:pt x="420899" y="178384"/>
                    </a:lnTo>
                    <a:close/>
                    <a:moveTo>
                      <a:pt x="293899" y="4257"/>
                    </a:moveTo>
                    <a:lnTo>
                      <a:pt x="369814" y="4257"/>
                    </a:lnTo>
                    <a:lnTo>
                      <a:pt x="369814" y="178384"/>
                    </a:lnTo>
                    <a:lnTo>
                      <a:pt x="293899" y="178384"/>
                    </a:lnTo>
                    <a:close/>
                    <a:moveTo>
                      <a:pt x="0" y="0"/>
                    </a:moveTo>
                    <a:lnTo>
                      <a:pt x="188266" y="0"/>
                    </a:lnTo>
                    <a:lnTo>
                      <a:pt x="188266" y="267793"/>
                    </a:lnTo>
                    <a:lnTo>
                      <a:pt x="235893" y="185302"/>
                    </a:lnTo>
                    <a:lnTo>
                      <a:pt x="541489" y="361738"/>
                    </a:lnTo>
                    <a:lnTo>
                      <a:pt x="447356" y="524781"/>
                    </a:lnTo>
                    <a:lnTo>
                      <a:pt x="188266" y="375195"/>
                    </a:lnTo>
                    <a:lnTo>
                      <a:pt x="188266" y="610785"/>
                    </a:lnTo>
                    <a:lnTo>
                      <a:pt x="0" y="610785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E78CB33E-2ED5-4A17-BC3D-C8078737A12A}"/>
                  </a:ext>
                </a:extLst>
              </p:cNvPr>
              <p:cNvGrpSpPr/>
              <p:nvPr/>
            </p:nvGrpSpPr>
            <p:grpSpPr>
              <a:xfrm>
                <a:off x="6276072" y="3389950"/>
                <a:ext cx="1447012" cy="2470217"/>
                <a:chOff x="8282664" y="3722086"/>
                <a:chExt cx="1447012" cy="2470217"/>
              </a:xfrm>
            </p:grpSpPr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802C9489-9FFE-4922-9B12-29BC3C97EC30}"/>
                    </a:ext>
                  </a:extLst>
                </p:cNvPr>
                <p:cNvSpPr/>
                <p:nvPr/>
              </p:nvSpPr>
              <p:spPr bwMode="auto">
                <a:xfrm rot="13274810" flipH="1">
                  <a:off x="8733892" y="4724865"/>
                  <a:ext cx="336999" cy="221247"/>
                </a:xfrm>
                <a:custGeom>
                  <a:avLst/>
                  <a:gdLst>
                    <a:gd name="connsiteX0" fmla="*/ 260802 w 1125306"/>
                    <a:gd name="connsiteY0" fmla="*/ 424328 h 851710"/>
                    <a:gd name="connsiteX1" fmla="*/ 225235 w 1125306"/>
                    <a:gd name="connsiteY1" fmla="*/ 468386 h 851710"/>
                    <a:gd name="connsiteX2" fmla="*/ 278585 w 1125306"/>
                    <a:gd name="connsiteY2" fmla="*/ 506541 h 851710"/>
                    <a:gd name="connsiteX3" fmla="*/ 1058423 w 1125306"/>
                    <a:gd name="connsiteY3" fmla="*/ 0 h 851710"/>
                    <a:gd name="connsiteX4" fmla="*/ 1090991 w 1125306"/>
                    <a:gd name="connsiteY4" fmla="*/ 39472 h 851710"/>
                    <a:gd name="connsiteX5" fmla="*/ 1125306 w 1125306"/>
                    <a:gd name="connsiteY5" fmla="*/ 102693 h 851710"/>
                    <a:gd name="connsiteX6" fmla="*/ 1125306 w 1125306"/>
                    <a:gd name="connsiteY6" fmla="*/ 621178 h 851710"/>
                    <a:gd name="connsiteX7" fmla="*/ 877095 w 1125306"/>
                    <a:gd name="connsiteY7" fmla="*/ 530312 h 851710"/>
                    <a:gd name="connsiteX8" fmla="*/ 869889 w 1125306"/>
                    <a:gd name="connsiteY8" fmla="*/ 567513 h 851710"/>
                    <a:gd name="connsiteX9" fmla="*/ 701898 w 1125306"/>
                    <a:gd name="connsiteY9" fmla="*/ 761561 h 851710"/>
                    <a:gd name="connsiteX10" fmla="*/ 701517 w 1125306"/>
                    <a:gd name="connsiteY10" fmla="*/ 761638 h 851710"/>
                    <a:gd name="connsiteX11" fmla="*/ 691208 w 1125306"/>
                    <a:gd name="connsiteY11" fmla="*/ 766477 h 851710"/>
                    <a:gd name="connsiteX12" fmla="*/ 457428 w 1125306"/>
                    <a:gd name="connsiteY12" fmla="*/ 844072 h 851710"/>
                    <a:gd name="connsiteX13" fmla="*/ 444968 w 1125306"/>
                    <a:gd name="connsiteY13" fmla="*/ 845420 h 851710"/>
                    <a:gd name="connsiteX14" fmla="*/ 439122 w 1125306"/>
                    <a:gd name="connsiteY14" fmla="*/ 847899 h 851710"/>
                    <a:gd name="connsiteX15" fmla="*/ 393461 w 1125306"/>
                    <a:gd name="connsiteY15" fmla="*/ 849693 h 851710"/>
                    <a:gd name="connsiteX16" fmla="*/ 210124 w 1125306"/>
                    <a:gd name="connsiteY16" fmla="*/ 811291 h 851710"/>
                    <a:gd name="connsiteX17" fmla="*/ 115870 w 1125306"/>
                    <a:gd name="connsiteY17" fmla="*/ 647016 h 851710"/>
                    <a:gd name="connsiteX18" fmla="*/ 115869 w 1125306"/>
                    <a:gd name="connsiteY18" fmla="*/ 647016 h 851710"/>
                    <a:gd name="connsiteX19" fmla="*/ 118087 w 1125306"/>
                    <a:gd name="connsiteY19" fmla="*/ 637010 h 851710"/>
                    <a:gd name="connsiteX20" fmla="*/ 42881 w 1125306"/>
                    <a:gd name="connsiteY20" fmla="*/ 583224 h 851710"/>
                    <a:gd name="connsiteX21" fmla="*/ 11500 w 1125306"/>
                    <a:gd name="connsiteY21" fmla="*/ 438155 h 851710"/>
                    <a:gd name="connsiteX22" fmla="*/ 11501 w 1125306"/>
                    <a:gd name="connsiteY22" fmla="*/ 438155 h 851710"/>
                    <a:gd name="connsiteX23" fmla="*/ 22498 w 1125306"/>
                    <a:gd name="connsiteY23" fmla="*/ 422712 h 851710"/>
                    <a:gd name="connsiteX24" fmla="*/ 28185 w 1125306"/>
                    <a:gd name="connsiteY24" fmla="*/ 412102 h 851710"/>
                    <a:gd name="connsiteX25" fmla="*/ 252835 w 1125306"/>
                    <a:gd name="connsiteY25" fmla="*/ 133824 h 851710"/>
                    <a:gd name="connsiteX26" fmla="*/ 255019 w 1125306"/>
                    <a:gd name="connsiteY26" fmla="*/ 132026 h 851710"/>
                    <a:gd name="connsiteX27" fmla="*/ 260517 w 1125306"/>
                    <a:gd name="connsiteY27" fmla="*/ 124196 h 851710"/>
                    <a:gd name="connsiteX28" fmla="*/ 277510 w 1125306"/>
                    <a:gd name="connsiteY28" fmla="*/ 110917 h 851710"/>
                    <a:gd name="connsiteX29" fmla="*/ 296873 w 1125306"/>
                    <a:gd name="connsiteY29" fmla="*/ 101827 h 851710"/>
                    <a:gd name="connsiteX30" fmla="*/ 530653 w 1125306"/>
                    <a:gd name="connsiteY30" fmla="*/ 24231 h 851710"/>
                    <a:gd name="connsiteX31" fmla="*/ 530914 w 1125306"/>
                    <a:gd name="connsiteY31" fmla="*/ 24211 h 851710"/>
                    <a:gd name="connsiteX32" fmla="*/ 541342 w 1125306"/>
                    <a:gd name="connsiteY32" fmla="*/ 19316 h 851710"/>
                    <a:gd name="connsiteX33" fmla="*/ 765153 w 1125306"/>
                    <a:gd name="connsiteY33" fmla="*/ 83319 h 851710"/>
                    <a:gd name="connsiteX34" fmla="*/ 779534 w 1125306"/>
                    <a:gd name="connsiteY34" fmla="*/ 102095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125306 w 1227189"/>
                    <a:gd name="connsiteY6" fmla="*/ 102693 h 851710"/>
                    <a:gd name="connsiteX7" fmla="*/ 1227189 w 1227189"/>
                    <a:gd name="connsiteY7" fmla="*/ 481000 h 851710"/>
                    <a:gd name="connsiteX8" fmla="*/ 877095 w 1227189"/>
                    <a:gd name="connsiteY8" fmla="*/ 530312 h 851710"/>
                    <a:gd name="connsiteX9" fmla="*/ 869889 w 1227189"/>
                    <a:gd name="connsiteY9" fmla="*/ 567513 h 851710"/>
                    <a:gd name="connsiteX10" fmla="*/ 701898 w 1227189"/>
                    <a:gd name="connsiteY10" fmla="*/ 761561 h 851710"/>
                    <a:gd name="connsiteX11" fmla="*/ 701517 w 1227189"/>
                    <a:gd name="connsiteY11" fmla="*/ 761638 h 851710"/>
                    <a:gd name="connsiteX12" fmla="*/ 691208 w 1227189"/>
                    <a:gd name="connsiteY12" fmla="*/ 766477 h 851710"/>
                    <a:gd name="connsiteX13" fmla="*/ 457428 w 1227189"/>
                    <a:gd name="connsiteY13" fmla="*/ 844072 h 851710"/>
                    <a:gd name="connsiteX14" fmla="*/ 444968 w 1227189"/>
                    <a:gd name="connsiteY14" fmla="*/ 845420 h 851710"/>
                    <a:gd name="connsiteX15" fmla="*/ 439122 w 1227189"/>
                    <a:gd name="connsiteY15" fmla="*/ 847899 h 851710"/>
                    <a:gd name="connsiteX16" fmla="*/ 393461 w 1227189"/>
                    <a:gd name="connsiteY16" fmla="*/ 849693 h 851710"/>
                    <a:gd name="connsiteX17" fmla="*/ 210124 w 1227189"/>
                    <a:gd name="connsiteY17" fmla="*/ 811291 h 851710"/>
                    <a:gd name="connsiteX18" fmla="*/ 115870 w 1227189"/>
                    <a:gd name="connsiteY18" fmla="*/ 647016 h 851710"/>
                    <a:gd name="connsiteX19" fmla="*/ 115869 w 1227189"/>
                    <a:gd name="connsiteY19" fmla="*/ 647016 h 851710"/>
                    <a:gd name="connsiteX20" fmla="*/ 118087 w 1227189"/>
                    <a:gd name="connsiteY20" fmla="*/ 637010 h 851710"/>
                    <a:gd name="connsiteX21" fmla="*/ 42881 w 1227189"/>
                    <a:gd name="connsiteY21" fmla="*/ 583224 h 851710"/>
                    <a:gd name="connsiteX22" fmla="*/ 11500 w 1227189"/>
                    <a:gd name="connsiteY22" fmla="*/ 438155 h 851710"/>
                    <a:gd name="connsiteX23" fmla="*/ 11501 w 1227189"/>
                    <a:gd name="connsiteY23" fmla="*/ 438155 h 851710"/>
                    <a:gd name="connsiteX24" fmla="*/ 22498 w 1227189"/>
                    <a:gd name="connsiteY24" fmla="*/ 422712 h 851710"/>
                    <a:gd name="connsiteX25" fmla="*/ 28185 w 1227189"/>
                    <a:gd name="connsiteY25" fmla="*/ 412102 h 851710"/>
                    <a:gd name="connsiteX26" fmla="*/ 252835 w 1227189"/>
                    <a:gd name="connsiteY26" fmla="*/ 133824 h 851710"/>
                    <a:gd name="connsiteX27" fmla="*/ 255019 w 1227189"/>
                    <a:gd name="connsiteY27" fmla="*/ 132026 h 851710"/>
                    <a:gd name="connsiteX28" fmla="*/ 260517 w 1227189"/>
                    <a:gd name="connsiteY28" fmla="*/ 124196 h 851710"/>
                    <a:gd name="connsiteX29" fmla="*/ 277510 w 1227189"/>
                    <a:gd name="connsiteY29" fmla="*/ 110917 h 851710"/>
                    <a:gd name="connsiteX30" fmla="*/ 296873 w 1227189"/>
                    <a:gd name="connsiteY30" fmla="*/ 101827 h 851710"/>
                    <a:gd name="connsiteX31" fmla="*/ 530653 w 1227189"/>
                    <a:gd name="connsiteY31" fmla="*/ 24231 h 851710"/>
                    <a:gd name="connsiteX32" fmla="*/ 530914 w 1227189"/>
                    <a:gd name="connsiteY32" fmla="*/ 24211 h 851710"/>
                    <a:gd name="connsiteX33" fmla="*/ 541342 w 1227189"/>
                    <a:gd name="connsiteY33" fmla="*/ 19316 h 851710"/>
                    <a:gd name="connsiteX34" fmla="*/ 765153 w 1227189"/>
                    <a:gd name="connsiteY34" fmla="*/ 83319 h 851710"/>
                    <a:gd name="connsiteX35" fmla="*/ 779534 w 1227189"/>
                    <a:gd name="connsiteY35" fmla="*/ 102095 h 851710"/>
                    <a:gd name="connsiteX36" fmla="*/ 1058423 w 1227189"/>
                    <a:gd name="connsiteY36" fmla="*/ 0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227189 w 1227189"/>
                    <a:gd name="connsiteY6" fmla="*/ 481000 h 851710"/>
                    <a:gd name="connsiteX7" fmla="*/ 877095 w 1227189"/>
                    <a:gd name="connsiteY7" fmla="*/ 530312 h 851710"/>
                    <a:gd name="connsiteX8" fmla="*/ 869889 w 1227189"/>
                    <a:gd name="connsiteY8" fmla="*/ 567513 h 851710"/>
                    <a:gd name="connsiteX9" fmla="*/ 701898 w 1227189"/>
                    <a:gd name="connsiteY9" fmla="*/ 761561 h 851710"/>
                    <a:gd name="connsiteX10" fmla="*/ 701517 w 1227189"/>
                    <a:gd name="connsiteY10" fmla="*/ 761638 h 851710"/>
                    <a:gd name="connsiteX11" fmla="*/ 691208 w 1227189"/>
                    <a:gd name="connsiteY11" fmla="*/ 766477 h 851710"/>
                    <a:gd name="connsiteX12" fmla="*/ 457428 w 1227189"/>
                    <a:gd name="connsiteY12" fmla="*/ 844072 h 851710"/>
                    <a:gd name="connsiteX13" fmla="*/ 444968 w 1227189"/>
                    <a:gd name="connsiteY13" fmla="*/ 845420 h 851710"/>
                    <a:gd name="connsiteX14" fmla="*/ 439122 w 1227189"/>
                    <a:gd name="connsiteY14" fmla="*/ 847899 h 851710"/>
                    <a:gd name="connsiteX15" fmla="*/ 393461 w 1227189"/>
                    <a:gd name="connsiteY15" fmla="*/ 849693 h 851710"/>
                    <a:gd name="connsiteX16" fmla="*/ 210124 w 1227189"/>
                    <a:gd name="connsiteY16" fmla="*/ 811291 h 851710"/>
                    <a:gd name="connsiteX17" fmla="*/ 115870 w 1227189"/>
                    <a:gd name="connsiteY17" fmla="*/ 647016 h 851710"/>
                    <a:gd name="connsiteX18" fmla="*/ 115869 w 1227189"/>
                    <a:gd name="connsiteY18" fmla="*/ 647016 h 851710"/>
                    <a:gd name="connsiteX19" fmla="*/ 118087 w 1227189"/>
                    <a:gd name="connsiteY19" fmla="*/ 637010 h 851710"/>
                    <a:gd name="connsiteX20" fmla="*/ 42881 w 1227189"/>
                    <a:gd name="connsiteY20" fmla="*/ 583224 h 851710"/>
                    <a:gd name="connsiteX21" fmla="*/ 11500 w 1227189"/>
                    <a:gd name="connsiteY21" fmla="*/ 438155 h 851710"/>
                    <a:gd name="connsiteX22" fmla="*/ 11501 w 1227189"/>
                    <a:gd name="connsiteY22" fmla="*/ 438155 h 851710"/>
                    <a:gd name="connsiteX23" fmla="*/ 22498 w 1227189"/>
                    <a:gd name="connsiteY23" fmla="*/ 422712 h 851710"/>
                    <a:gd name="connsiteX24" fmla="*/ 28185 w 1227189"/>
                    <a:gd name="connsiteY24" fmla="*/ 412102 h 851710"/>
                    <a:gd name="connsiteX25" fmla="*/ 252835 w 1227189"/>
                    <a:gd name="connsiteY25" fmla="*/ 133824 h 851710"/>
                    <a:gd name="connsiteX26" fmla="*/ 255019 w 1227189"/>
                    <a:gd name="connsiteY26" fmla="*/ 132026 h 851710"/>
                    <a:gd name="connsiteX27" fmla="*/ 260517 w 1227189"/>
                    <a:gd name="connsiteY27" fmla="*/ 124196 h 851710"/>
                    <a:gd name="connsiteX28" fmla="*/ 277510 w 1227189"/>
                    <a:gd name="connsiteY28" fmla="*/ 110917 h 851710"/>
                    <a:gd name="connsiteX29" fmla="*/ 296873 w 1227189"/>
                    <a:gd name="connsiteY29" fmla="*/ 101827 h 851710"/>
                    <a:gd name="connsiteX30" fmla="*/ 530653 w 1227189"/>
                    <a:gd name="connsiteY30" fmla="*/ 24231 h 851710"/>
                    <a:gd name="connsiteX31" fmla="*/ 530914 w 1227189"/>
                    <a:gd name="connsiteY31" fmla="*/ 24211 h 851710"/>
                    <a:gd name="connsiteX32" fmla="*/ 541342 w 1227189"/>
                    <a:gd name="connsiteY32" fmla="*/ 19316 h 851710"/>
                    <a:gd name="connsiteX33" fmla="*/ 765153 w 1227189"/>
                    <a:gd name="connsiteY33" fmla="*/ 83319 h 851710"/>
                    <a:gd name="connsiteX34" fmla="*/ 779534 w 1227189"/>
                    <a:gd name="connsiteY34" fmla="*/ 102095 h 851710"/>
                    <a:gd name="connsiteX35" fmla="*/ 1058423 w 1227189"/>
                    <a:gd name="connsiteY35" fmla="*/ 0 h 851710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090991 w 1227189"/>
                    <a:gd name="connsiteY5" fmla="*/ 30554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197976 w 1227189"/>
                    <a:gd name="connsiteY5" fmla="*/ 8530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83722"/>
                    <a:gd name="connsiteY0" fmla="*/ 415410 h 842792"/>
                    <a:gd name="connsiteX1" fmla="*/ 225235 w 1283722"/>
                    <a:gd name="connsiteY1" fmla="*/ 459468 h 842792"/>
                    <a:gd name="connsiteX2" fmla="*/ 278585 w 1283722"/>
                    <a:gd name="connsiteY2" fmla="*/ 497623 h 842792"/>
                    <a:gd name="connsiteX3" fmla="*/ 260802 w 1283722"/>
                    <a:gd name="connsiteY3" fmla="*/ 415410 h 842792"/>
                    <a:gd name="connsiteX4" fmla="*/ 779534 w 1283722"/>
                    <a:gd name="connsiteY4" fmla="*/ 93177 h 842792"/>
                    <a:gd name="connsiteX5" fmla="*/ 1197976 w 1283722"/>
                    <a:gd name="connsiteY5" fmla="*/ 8530 h 842792"/>
                    <a:gd name="connsiteX6" fmla="*/ 1283721 w 1283722"/>
                    <a:gd name="connsiteY6" fmla="*/ 410449 h 842792"/>
                    <a:gd name="connsiteX7" fmla="*/ 877095 w 1283722"/>
                    <a:gd name="connsiteY7" fmla="*/ 521394 h 842792"/>
                    <a:gd name="connsiteX8" fmla="*/ 869889 w 1283722"/>
                    <a:gd name="connsiteY8" fmla="*/ 558595 h 842792"/>
                    <a:gd name="connsiteX9" fmla="*/ 701898 w 1283722"/>
                    <a:gd name="connsiteY9" fmla="*/ 752643 h 842792"/>
                    <a:gd name="connsiteX10" fmla="*/ 701517 w 1283722"/>
                    <a:gd name="connsiteY10" fmla="*/ 752720 h 842792"/>
                    <a:gd name="connsiteX11" fmla="*/ 691208 w 1283722"/>
                    <a:gd name="connsiteY11" fmla="*/ 757559 h 842792"/>
                    <a:gd name="connsiteX12" fmla="*/ 457428 w 1283722"/>
                    <a:gd name="connsiteY12" fmla="*/ 835154 h 842792"/>
                    <a:gd name="connsiteX13" fmla="*/ 444968 w 1283722"/>
                    <a:gd name="connsiteY13" fmla="*/ 836502 h 842792"/>
                    <a:gd name="connsiteX14" fmla="*/ 439122 w 1283722"/>
                    <a:gd name="connsiteY14" fmla="*/ 838981 h 842792"/>
                    <a:gd name="connsiteX15" fmla="*/ 393461 w 1283722"/>
                    <a:gd name="connsiteY15" fmla="*/ 840775 h 842792"/>
                    <a:gd name="connsiteX16" fmla="*/ 210124 w 1283722"/>
                    <a:gd name="connsiteY16" fmla="*/ 802373 h 842792"/>
                    <a:gd name="connsiteX17" fmla="*/ 115870 w 1283722"/>
                    <a:gd name="connsiteY17" fmla="*/ 638098 h 842792"/>
                    <a:gd name="connsiteX18" fmla="*/ 115869 w 1283722"/>
                    <a:gd name="connsiteY18" fmla="*/ 638098 h 842792"/>
                    <a:gd name="connsiteX19" fmla="*/ 118087 w 1283722"/>
                    <a:gd name="connsiteY19" fmla="*/ 628092 h 842792"/>
                    <a:gd name="connsiteX20" fmla="*/ 42881 w 1283722"/>
                    <a:gd name="connsiteY20" fmla="*/ 574306 h 842792"/>
                    <a:gd name="connsiteX21" fmla="*/ 11500 w 1283722"/>
                    <a:gd name="connsiteY21" fmla="*/ 429237 h 842792"/>
                    <a:gd name="connsiteX22" fmla="*/ 11501 w 1283722"/>
                    <a:gd name="connsiteY22" fmla="*/ 429237 h 842792"/>
                    <a:gd name="connsiteX23" fmla="*/ 22498 w 1283722"/>
                    <a:gd name="connsiteY23" fmla="*/ 413794 h 842792"/>
                    <a:gd name="connsiteX24" fmla="*/ 28185 w 1283722"/>
                    <a:gd name="connsiteY24" fmla="*/ 403184 h 842792"/>
                    <a:gd name="connsiteX25" fmla="*/ 252835 w 1283722"/>
                    <a:gd name="connsiteY25" fmla="*/ 124906 h 842792"/>
                    <a:gd name="connsiteX26" fmla="*/ 255019 w 1283722"/>
                    <a:gd name="connsiteY26" fmla="*/ 123108 h 842792"/>
                    <a:gd name="connsiteX27" fmla="*/ 260517 w 1283722"/>
                    <a:gd name="connsiteY27" fmla="*/ 115278 h 842792"/>
                    <a:gd name="connsiteX28" fmla="*/ 277510 w 1283722"/>
                    <a:gd name="connsiteY28" fmla="*/ 101999 h 842792"/>
                    <a:gd name="connsiteX29" fmla="*/ 296873 w 1283722"/>
                    <a:gd name="connsiteY29" fmla="*/ 92909 h 842792"/>
                    <a:gd name="connsiteX30" fmla="*/ 530653 w 1283722"/>
                    <a:gd name="connsiteY30" fmla="*/ 15313 h 842792"/>
                    <a:gd name="connsiteX31" fmla="*/ 530914 w 1283722"/>
                    <a:gd name="connsiteY31" fmla="*/ 15293 h 842792"/>
                    <a:gd name="connsiteX32" fmla="*/ 541342 w 1283722"/>
                    <a:gd name="connsiteY32" fmla="*/ 10398 h 842792"/>
                    <a:gd name="connsiteX33" fmla="*/ 765153 w 1283722"/>
                    <a:gd name="connsiteY33" fmla="*/ 74401 h 842792"/>
                    <a:gd name="connsiteX34" fmla="*/ 779534 w 1283722"/>
                    <a:gd name="connsiteY34" fmla="*/ 93177 h 842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283722" h="842792">
                      <a:moveTo>
                        <a:pt x="260802" y="415410"/>
                      </a:moveTo>
                      <a:lnTo>
                        <a:pt x="225235" y="459468"/>
                      </a:lnTo>
                      <a:lnTo>
                        <a:pt x="278585" y="497623"/>
                      </a:lnTo>
                      <a:lnTo>
                        <a:pt x="260802" y="415410"/>
                      </a:lnTo>
                      <a:close/>
                      <a:moveTo>
                        <a:pt x="779534" y="93177"/>
                      </a:moveTo>
                      <a:lnTo>
                        <a:pt x="1197976" y="8530"/>
                      </a:lnTo>
                      <a:lnTo>
                        <a:pt x="1283721" y="410449"/>
                      </a:lnTo>
                      <a:lnTo>
                        <a:pt x="877095" y="521394"/>
                      </a:lnTo>
                      <a:lnTo>
                        <a:pt x="869889" y="558595"/>
                      </a:lnTo>
                      <a:cubicBezTo>
                        <a:pt x="844273" y="650532"/>
                        <a:pt x="783446" y="725576"/>
                        <a:pt x="701898" y="752643"/>
                      </a:cubicBezTo>
                      <a:lnTo>
                        <a:pt x="701517" y="752720"/>
                      </a:lnTo>
                      <a:lnTo>
                        <a:pt x="691208" y="757559"/>
                      </a:lnTo>
                      <a:lnTo>
                        <a:pt x="457428" y="835154"/>
                      </a:lnTo>
                      <a:lnTo>
                        <a:pt x="444968" y="836502"/>
                      </a:lnTo>
                      <a:lnTo>
                        <a:pt x="439122" y="838981"/>
                      </a:lnTo>
                      <a:cubicBezTo>
                        <a:pt x="424580" y="843249"/>
                        <a:pt x="409122" y="844056"/>
                        <a:pt x="393461" y="840775"/>
                      </a:cubicBezTo>
                      <a:lnTo>
                        <a:pt x="210124" y="802373"/>
                      </a:lnTo>
                      <a:cubicBezTo>
                        <a:pt x="147475" y="789251"/>
                        <a:pt x="105276" y="715702"/>
                        <a:pt x="115870" y="638098"/>
                      </a:cubicBezTo>
                      <a:lnTo>
                        <a:pt x="115869" y="638098"/>
                      </a:lnTo>
                      <a:lnTo>
                        <a:pt x="118087" y="628092"/>
                      </a:lnTo>
                      <a:lnTo>
                        <a:pt x="42881" y="574306"/>
                      </a:lnTo>
                      <a:cubicBezTo>
                        <a:pt x="1876" y="544981"/>
                        <a:pt x="-12174" y="480031"/>
                        <a:pt x="11500" y="429237"/>
                      </a:cubicBezTo>
                      <a:lnTo>
                        <a:pt x="11501" y="429237"/>
                      </a:lnTo>
                      <a:lnTo>
                        <a:pt x="22498" y="413794"/>
                      </a:lnTo>
                      <a:lnTo>
                        <a:pt x="28185" y="403184"/>
                      </a:lnTo>
                      <a:lnTo>
                        <a:pt x="252835" y="124906"/>
                      </a:lnTo>
                      <a:lnTo>
                        <a:pt x="255019" y="123108"/>
                      </a:lnTo>
                      <a:lnTo>
                        <a:pt x="260517" y="115278"/>
                      </a:lnTo>
                      <a:cubicBezTo>
                        <a:pt x="265755" y="110222"/>
                        <a:pt x="271435" y="105762"/>
                        <a:pt x="277510" y="101999"/>
                      </a:cubicBezTo>
                      <a:cubicBezTo>
                        <a:pt x="283586" y="98236"/>
                        <a:pt x="290056" y="95172"/>
                        <a:pt x="296873" y="92909"/>
                      </a:cubicBezTo>
                      <a:lnTo>
                        <a:pt x="530653" y="15313"/>
                      </a:lnTo>
                      <a:lnTo>
                        <a:pt x="530914" y="15293"/>
                      </a:lnTo>
                      <a:lnTo>
                        <a:pt x="541342" y="10398"/>
                      </a:lnTo>
                      <a:cubicBezTo>
                        <a:pt x="622890" y="-16670"/>
                        <a:pt x="705858" y="10648"/>
                        <a:pt x="765153" y="74401"/>
                      </a:cubicBezTo>
                      <a:lnTo>
                        <a:pt x="779534" y="93177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D3B17DF4-A2C6-4A8D-A36E-FF44CD8B242B}"/>
                    </a:ext>
                  </a:extLst>
                </p:cNvPr>
                <p:cNvSpPr/>
                <p:nvPr/>
              </p:nvSpPr>
              <p:spPr bwMode="auto">
                <a:xfrm rot="1441628">
                  <a:off x="8893714" y="4767435"/>
                  <a:ext cx="382977" cy="436808"/>
                </a:xfrm>
                <a:custGeom>
                  <a:avLst/>
                  <a:gdLst>
                    <a:gd name="connsiteX0" fmla="*/ 288453 w 382977"/>
                    <a:gd name="connsiteY0" fmla="*/ 5347 h 436808"/>
                    <a:gd name="connsiteX1" fmla="*/ 314937 w 382977"/>
                    <a:gd name="connsiteY1" fmla="*/ 0 h 436808"/>
                    <a:gd name="connsiteX2" fmla="*/ 382977 w 382977"/>
                    <a:gd name="connsiteY2" fmla="*/ 68040 h 436808"/>
                    <a:gd name="connsiteX3" fmla="*/ 382976 w 382977"/>
                    <a:gd name="connsiteY3" fmla="*/ 364184 h 436808"/>
                    <a:gd name="connsiteX4" fmla="*/ 341420 w 382977"/>
                    <a:gd name="connsiteY4" fmla="*/ 426877 h 436808"/>
                    <a:gd name="connsiteX5" fmla="*/ 332340 w 382977"/>
                    <a:gd name="connsiteY5" fmla="*/ 428710 h 436808"/>
                    <a:gd name="connsiteX6" fmla="*/ 320518 w 382977"/>
                    <a:gd name="connsiteY6" fmla="*/ 434479 h 436808"/>
                    <a:gd name="connsiteX7" fmla="*/ 268888 w 382977"/>
                    <a:gd name="connsiteY7" fmla="*/ 427682 h 436808"/>
                    <a:gd name="connsiteX8" fmla="*/ 0 w 382977"/>
                    <a:gd name="connsiteY8" fmla="*/ 272438 h 436808"/>
                    <a:gd name="connsiteX9" fmla="*/ 68039 w 382977"/>
                    <a:gd name="connsiteY9" fmla="*/ 154590 h 436808"/>
                    <a:gd name="connsiteX10" fmla="*/ 246897 w 382977"/>
                    <a:gd name="connsiteY10" fmla="*/ 257854 h 436808"/>
                    <a:gd name="connsiteX11" fmla="*/ 246897 w 382977"/>
                    <a:gd name="connsiteY11" fmla="*/ 68040 h 436808"/>
                    <a:gd name="connsiteX12" fmla="*/ 288453 w 382977"/>
                    <a:gd name="connsiteY12" fmla="*/ 5347 h 4368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2977" h="436808">
                      <a:moveTo>
                        <a:pt x="288453" y="5347"/>
                      </a:moveTo>
                      <a:cubicBezTo>
                        <a:pt x="296593" y="1904"/>
                        <a:pt x="305543" y="0"/>
                        <a:pt x="314937" y="0"/>
                      </a:cubicBezTo>
                      <a:cubicBezTo>
                        <a:pt x="352514" y="0"/>
                        <a:pt x="382977" y="30463"/>
                        <a:pt x="382977" y="68040"/>
                      </a:cubicBezTo>
                      <a:cubicBezTo>
                        <a:pt x="382977" y="166755"/>
                        <a:pt x="382976" y="265469"/>
                        <a:pt x="382976" y="364184"/>
                      </a:cubicBezTo>
                      <a:cubicBezTo>
                        <a:pt x="382976" y="392367"/>
                        <a:pt x="365841" y="416547"/>
                        <a:pt x="341420" y="426877"/>
                      </a:cubicBezTo>
                      <a:lnTo>
                        <a:pt x="332340" y="428710"/>
                      </a:lnTo>
                      <a:lnTo>
                        <a:pt x="320518" y="434479"/>
                      </a:lnTo>
                      <a:cubicBezTo>
                        <a:pt x="303699" y="438986"/>
                        <a:pt x="285160" y="437076"/>
                        <a:pt x="268888" y="427682"/>
                      </a:cubicBezTo>
                      <a:cubicBezTo>
                        <a:pt x="179259" y="375934"/>
                        <a:pt x="89629" y="324186"/>
                        <a:pt x="0" y="272438"/>
                      </a:cubicBezTo>
                      <a:lnTo>
                        <a:pt x="68039" y="154590"/>
                      </a:lnTo>
                      <a:lnTo>
                        <a:pt x="246897" y="257854"/>
                      </a:lnTo>
                      <a:lnTo>
                        <a:pt x="246897" y="68040"/>
                      </a:lnTo>
                      <a:cubicBezTo>
                        <a:pt x="246897" y="39858"/>
                        <a:pt x="264032" y="15676"/>
                        <a:pt x="288453" y="5347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E0C4379A-4941-4269-8A5D-00155B8856FE}"/>
                    </a:ext>
                  </a:extLst>
                </p:cNvPr>
                <p:cNvSpPr/>
                <p:nvPr/>
              </p:nvSpPr>
              <p:spPr bwMode="auto">
                <a:xfrm rot="19800000">
                  <a:off x="9031932" y="4627403"/>
                  <a:ext cx="265610" cy="253562"/>
                </a:xfrm>
                <a:custGeom>
                  <a:avLst/>
                  <a:gdLst>
                    <a:gd name="connsiteX0" fmla="*/ 57373 w 265610"/>
                    <a:gd name="connsiteY0" fmla="*/ 0 h 253562"/>
                    <a:gd name="connsiteX1" fmla="*/ 197620 w 265610"/>
                    <a:gd name="connsiteY1" fmla="*/ 0 h 253562"/>
                    <a:gd name="connsiteX2" fmla="*/ 207480 w 265610"/>
                    <a:gd name="connsiteY2" fmla="*/ 115052 h 253562"/>
                    <a:gd name="connsiteX3" fmla="*/ 248782 w 265610"/>
                    <a:gd name="connsiteY3" fmla="*/ 115052 h 253562"/>
                    <a:gd name="connsiteX4" fmla="*/ 265610 w 265610"/>
                    <a:gd name="connsiteY4" fmla="*/ 131880 h 253562"/>
                    <a:gd name="connsiteX5" fmla="*/ 265610 w 265610"/>
                    <a:gd name="connsiteY5" fmla="*/ 184307 h 253562"/>
                    <a:gd name="connsiteX6" fmla="*/ 196355 w 265610"/>
                    <a:gd name="connsiteY6" fmla="*/ 253562 h 253562"/>
                    <a:gd name="connsiteX7" fmla="*/ 69255 w 265610"/>
                    <a:gd name="connsiteY7" fmla="*/ 253562 h 253562"/>
                    <a:gd name="connsiteX8" fmla="*/ 0 w 265610"/>
                    <a:gd name="connsiteY8" fmla="*/ 184307 h 253562"/>
                    <a:gd name="connsiteX9" fmla="*/ 0 w 265610"/>
                    <a:gd name="connsiteY9" fmla="*/ 131880 h 253562"/>
                    <a:gd name="connsiteX10" fmla="*/ 16828 w 265610"/>
                    <a:gd name="connsiteY10" fmla="*/ 115052 h 253562"/>
                    <a:gd name="connsiteX11" fmla="*/ 47513 w 265610"/>
                    <a:gd name="connsiteY11" fmla="*/ 115052 h 253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5610" h="253562">
                      <a:moveTo>
                        <a:pt x="57373" y="0"/>
                      </a:moveTo>
                      <a:lnTo>
                        <a:pt x="197620" y="0"/>
                      </a:lnTo>
                      <a:lnTo>
                        <a:pt x="207480" y="115052"/>
                      </a:lnTo>
                      <a:lnTo>
                        <a:pt x="248782" y="115052"/>
                      </a:lnTo>
                      <a:cubicBezTo>
                        <a:pt x="258076" y="115052"/>
                        <a:pt x="265610" y="122586"/>
                        <a:pt x="265610" y="131880"/>
                      </a:cubicBezTo>
                      <a:lnTo>
                        <a:pt x="265610" y="184307"/>
                      </a:lnTo>
                      <a:cubicBezTo>
                        <a:pt x="265610" y="222555"/>
                        <a:pt x="234603" y="253562"/>
                        <a:pt x="196355" y="253562"/>
                      </a:cubicBezTo>
                      <a:lnTo>
                        <a:pt x="69255" y="253562"/>
                      </a:lnTo>
                      <a:cubicBezTo>
                        <a:pt x="31007" y="253562"/>
                        <a:pt x="0" y="222555"/>
                        <a:pt x="0" y="184307"/>
                      </a:cubicBezTo>
                      <a:lnTo>
                        <a:pt x="0" y="131880"/>
                      </a:lnTo>
                      <a:cubicBezTo>
                        <a:pt x="0" y="122586"/>
                        <a:pt x="7534" y="115052"/>
                        <a:pt x="16828" y="115052"/>
                      </a:cubicBezTo>
                      <a:lnTo>
                        <a:pt x="47513" y="115052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1" name="台形 150">
                  <a:extLst>
                    <a:ext uri="{FF2B5EF4-FFF2-40B4-BE49-F238E27FC236}">
                      <a16:creationId xmlns:a16="http://schemas.microsoft.com/office/drawing/2014/main" id="{A664ECEC-EFBD-46D1-9290-939F4F84EFD3}"/>
                    </a:ext>
                  </a:extLst>
                </p:cNvPr>
                <p:cNvSpPr/>
                <p:nvPr/>
              </p:nvSpPr>
              <p:spPr bwMode="auto">
                <a:xfrm rot="11700000">
                  <a:off x="9355470" y="5474454"/>
                  <a:ext cx="178816" cy="717849"/>
                </a:xfrm>
                <a:prstGeom prst="trapezoid">
                  <a:avLst>
                    <a:gd name="adj" fmla="val 19538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8BAFDD86-1949-4DD3-AE1E-56A3D2806D51}"/>
                    </a:ext>
                  </a:extLst>
                </p:cNvPr>
                <p:cNvGrpSpPr/>
                <p:nvPr/>
              </p:nvGrpSpPr>
              <p:grpSpPr>
                <a:xfrm rot="20081616">
                  <a:off x="8282664" y="3722086"/>
                  <a:ext cx="1208917" cy="1025731"/>
                  <a:chOff x="7744154" y="3363606"/>
                  <a:chExt cx="1208917" cy="1025731"/>
                </a:xfrm>
              </p:grpSpPr>
              <p:sp>
                <p:nvSpPr>
                  <p:cNvPr id="157" name="楕円 156">
                    <a:extLst>
                      <a:ext uri="{FF2B5EF4-FFF2-40B4-BE49-F238E27FC236}">
                        <a16:creationId xmlns:a16="http://schemas.microsoft.com/office/drawing/2014/main" id="{F050AFB8-6140-4392-A475-2A5EC455CE2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7930467" y="3482371"/>
                    <a:ext cx="838780" cy="89192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EA7FF478-746F-4BF4-A3F0-819814896983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7835747" y="3272013"/>
                    <a:ext cx="1025731" cy="1208917"/>
                  </a:xfrm>
                  <a:custGeom>
                    <a:avLst/>
                    <a:gdLst>
                      <a:gd name="connsiteX0" fmla="*/ 852 w 1025731"/>
                      <a:gd name="connsiteY0" fmla="*/ 961919 h 1208917"/>
                      <a:gd name="connsiteX1" fmla="*/ 10164 w 1025731"/>
                      <a:gd name="connsiteY1" fmla="*/ 863727 h 1208917"/>
                      <a:gd name="connsiteX2" fmla="*/ 27297 w 1025731"/>
                      <a:gd name="connsiteY2" fmla="*/ 816186 h 1208917"/>
                      <a:gd name="connsiteX3" fmla="*/ 37290 w 1025731"/>
                      <a:gd name="connsiteY3" fmla="*/ 798561 h 1208917"/>
                      <a:gd name="connsiteX4" fmla="*/ 18577 w 1025731"/>
                      <a:gd name="connsiteY4" fmla="*/ 735892 h 1208917"/>
                      <a:gd name="connsiteX5" fmla="*/ 10463 w 1025731"/>
                      <a:gd name="connsiteY5" fmla="*/ 652700 h 1208917"/>
                      <a:gd name="connsiteX6" fmla="*/ 425278 w 1025731"/>
                      <a:gd name="connsiteY6" fmla="*/ 192282 h 1208917"/>
                      <a:gd name="connsiteX7" fmla="*/ 450984 w 1025731"/>
                      <a:gd name="connsiteY7" fmla="*/ 189938 h 1208917"/>
                      <a:gd name="connsiteX8" fmla="*/ 472644 w 1025731"/>
                      <a:gd name="connsiteY8" fmla="*/ 181673 h 1208917"/>
                      <a:gd name="connsiteX9" fmla="*/ 719401 w 1025731"/>
                      <a:gd name="connsiteY9" fmla="*/ 0 h 1208917"/>
                      <a:gd name="connsiteX10" fmla="*/ 849519 w 1025731"/>
                      <a:gd name="connsiteY10" fmla="*/ 187388 h 1208917"/>
                      <a:gd name="connsiteX11" fmla="*/ 844058 w 1025731"/>
                      <a:gd name="connsiteY11" fmla="*/ 195501 h 1208917"/>
                      <a:gd name="connsiteX12" fmla="*/ 851714 w 1025731"/>
                      <a:gd name="connsiteY12" fmla="*/ 193371 h 1208917"/>
                      <a:gd name="connsiteX13" fmla="*/ 948261 w 1025731"/>
                      <a:gd name="connsiteY13" fmla="*/ 158587 h 1208917"/>
                      <a:gd name="connsiteX14" fmla="*/ 938663 w 1025731"/>
                      <a:gd name="connsiteY14" fmla="*/ 280494 h 1208917"/>
                      <a:gd name="connsiteX15" fmla="*/ 910456 w 1025731"/>
                      <a:gd name="connsiteY15" fmla="*/ 307717 h 1208917"/>
                      <a:gd name="connsiteX16" fmla="*/ 1025731 w 1025731"/>
                      <a:gd name="connsiteY16" fmla="*/ 286645 h 1208917"/>
                      <a:gd name="connsiteX17" fmla="*/ 647365 w 1025731"/>
                      <a:gd name="connsiteY17" fmla="*/ 491055 h 1208917"/>
                      <a:gd name="connsiteX18" fmla="*/ 576052 w 1025731"/>
                      <a:gd name="connsiteY18" fmla="*/ 494221 h 1208917"/>
                      <a:gd name="connsiteX19" fmla="*/ 572799 w 1025731"/>
                      <a:gd name="connsiteY19" fmla="*/ 460202 h 1208917"/>
                      <a:gd name="connsiteX20" fmla="*/ 350790 w 1025731"/>
                      <a:gd name="connsiteY20" fmla="*/ 901708 h 1208917"/>
                      <a:gd name="connsiteX21" fmla="*/ 458414 w 1025731"/>
                      <a:gd name="connsiteY21" fmla="*/ 1086460 h 1208917"/>
                      <a:gd name="connsiteX22" fmla="*/ 500246 w 1025731"/>
                      <a:gd name="connsiteY22" fmla="*/ 1119955 h 1208917"/>
                      <a:gd name="connsiteX23" fmla="*/ 425278 w 1025731"/>
                      <a:gd name="connsiteY23" fmla="*/ 1113118 h 1208917"/>
                      <a:gd name="connsiteX24" fmla="*/ 339486 w 1025731"/>
                      <a:gd name="connsiteY24" fmla="*/ 1090068 h 1208917"/>
                      <a:gd name="connsiteX25" fmla="*/ 290096 w 1025731"/>
                      <a:gd name="connsiteY25" fmla="*/ 1067882 h 1208917"/>
                      <a:gd name="connsiteX26" fmla="*/ 293803 w 1025731"/>
                      <a:gd name="connsiteY26" fmla="*/ 1077378 h 1208917"/>
                      <a:gd name="connsiteX27" fmla="*/ 391195 w 1025731"/>
                      <a:gd name="connsiteY27" fmla="*/ 1207476 h 1208917"/>
                      <a:gd name="connsiteX28" fmla="*/ 133862 w 1025731"/>
                      <a:gd name="connsiteY28" fmla="*/ 1047777 h 1208917"/>
                      <a:gd name="connsiteX29" fmla="*/ 114280 w 1025731"/>
                      <a:gd name="connsiteY29" fmla="*/ 997111 h 1208917"/>
                      <a:gd name="connsiteX30" fmla="*/ 116948 w 1025731"/>
                      <a:gd name="connsiteY30" fmla="*/ 1065372 h 1208917"/>
                      <a:gd name="connsiteX31" fmla="*/ 147308 w 1025731"/>
                      <a:gd name="connsiteY31" fmla="*/ 1159147 h 1208917"/>
                      <a:gd name="connsiteX32" fmla="*/ 852 w 1025731"/>
                      <a:gd name="connsiteY32" fmla="*/ 961919 h 12089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025731" h="1208917">
                        <a:moveTo>
                          <a:pt x="852" y="961919"/>
                        </a:moveTo>
                        <a:cubicBezTo>
                          <a:pt x="-1624" y="930309"/>
                          <a:pt x="1235" y="897050"/>
                          <a:pt x="10164" y="863727"/>
                        </a:cubicBezTo>
                        <a:cubicBezTo>
                          <a:pt x="14629" y="847066"/>
                          <a:pt x="20399" y="831177"/>
                          <a:pt x="27297" y="816186"/>
                        </a:cubicBezTo>
                        <a:lnTo>
                          <a:pt x="37290" y="798561"/>
                        </a:lnTo>
                        <a:lnTo>
                          <a:pt x="18577" y="735892"/>
                        </a:lnTo>
                        <a:cubicBezTo>
                          <a:pt x="13246" y="708890"/>
                          <a:pt x="10463" y="681089"/>
                          <a:pt x="10463" y="652700"/>
                        </a:cubicBezTo>
                        <a:cubicBezTo>
                          <a:pt x="10463" y="425590"/>
                          <a:pt x="188544" y="236105"/>
                          <a:pt x="425278" y="192282"/>
                        </a:cubicBezTo>
                        <a:lnTo>
                          <a:pt x="450984" y="189938"/>
                        </a:lnTo>
                        <a:lnTo>
                          <a:pt x="472644" y="181673"/>
                        </a:lnTo>
                        <a:cubicBezTo>
                          <a:pt x="585105" y="131406"/>
                          <a:pt x="670622" y="69411"/>
                          <a:pt x="719401" y="0"/>
                        </a:cubicBezTo>
                        <a:cubicBezTo>
                          <a:pt x="835062" y="50927"/>
                          <a:pt x="878434" y="121629"/>
                          <a:pt x="849519" y="187388"/>
                        </a:cubicBezTo>
                        <a:lnTo>
                          <a:pt x="844058" y="195501"/>
                        </a:lnTo>
                        <a:lnTo>
                          <a:pt x="851714" y="193371"/>
                        </a:lnTo>
                        <a:cubicBezTo>
                          <a:pt x="885260" y="182730"/>
                          <a:pt x="917515" y="171127"/>
                          <a:pt x="948261" y="158587"/>
                        </a:cubicBezTo>
                        <a:cubicBezTo>
                          <a:pt x="973662" y="200329"/>
                          <a:pt x="968442" y="242505"/>
                          <a:pt x="938663" y="280494"/>
                        </a:cubicBezTo>
                        <a:lnTo>
                          <a:pt x="910456" y="307717"/>
                        </a:lnTo>
                        <a:lnTo>
                          <a:pt x="1025731" y="286645"/>
                        </a:lnTo>
                        <a:cubicBezTo>
                          <a:pt x="1025731" y="387473"/>
                          <a:pt x="863298" y="471599"/>
                          <a:pt x="647365" y="491055"/>
                        </a:cubicBezTo>
                        <a:lnTo>
                          <a:pt x="576052" y="494221"/>
                        </a:lnTo>
                        <a:lnTo>
                          <a:pt x="572799" y="460202"/>
                        </a:lnTo>
                        <a:cubicBezTo>
                          <a:pt x="397442" y="507189"/>
                          <a:pt x="298044" y="704858"/>
                          <a:pt x="350790" y="901708"/>
                        </a:cubicBezTo>
                        <a:cubicBezTo>
                          <a:pt x="370570" y="975526"/>
                          <a:pt x="408936" y="1038747"/>
                          <a:pt x="458414" y="1086460"/>
                        </a:cubicBezTo>
                        <a:lnTo>
                          <a:pt x="500246" y="1119955"/>
                        </a:lnTo>
                        <a:lnTo>
                          <a:pt x="425278" y="1113118"/>
                        </a:lnTo>
                        <a:cubicBezTo>
                          <a:pt x="395686" y="1107640"/>
                          <a:pt x="367011" y="1099887"/>
                          <a:pt x="339486" y="1090068"/>
                        </a:cubicBezTo>
                        <a:lnTo>
                          <a:pt x="290096" y="1067882"/>
                        </a:lnTo>
                        <a:lnTo>
                          <a:pt x="293803" y="1077378"/>
                        </a:lnTo>
                        <a:cubicBezTo>
                          <a:pt x="318525" y="1127301"/>
                          <a:pt x="351501" y="1171701"/>
                          <a:pt x="391195" y="1207476"/>
                        </a:cubicBezTo>
                        <a:cubicBezTo>
                          <a:pt x="285205" y="1219702"/>
                          <a:pt x="185376" y="1153127"/>
                          <a:pt x="133862" y="1047777"/>
                        </a:cubicBezTo>
                        <a:lnTo>
                          <a:pt x="114280" y="997111"/>
                        </a:lnTo>
                        <a:lnTo>
                          <a:pt x="116948" y="1065372"/>
                        </a:lnTo>
                        <a:cubicBezTo>
                          <a:pt x="122705" y="1098375"/>
                          <a:pt x="132858" y="1130027"/>
                          <a:pt x="147308" y="1159147"/>
                        </a:cubicBezTo>
                        <a:cubicBezTo>
                          <a:pt x="63715" y="1136748"/>
                          <a:pt x="8278" y="1056750"/>
                          <a:pt x="852" y="961919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B402E58C-C759-48C2-9855-76C834E2FC0D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8455103" y="3848145"/>
                    <a:ext cx="185854" cy="281538"/>
                  </a:xfrm>
                  <a:custGeom>
                    <a:avLst/>
                    <a:gdLst>
                      <a:gd name="connsiteX0" fmla="*/ 65683 w 185854"/>
                      <a:gd name="connsiteY0" fmla="*/ 0 h 281538"/>
                      <a:gd name="connsiteX1" fmla="*/ 185854 w 185854"/>
                      <a:gd name="connsiteY1" fmla="*/ 140769 h 281538"/>
                      <a:gd name="connsiteX2" fmla="*/ 65683 w 185854"/>
                      <a:gd name="connsiteY2" fmla="*/ 281538 h 281538"/>
                      <a:gd name="connsiteX3" fmla="*/ 29956 w 185854"/>
                      <a:gd name="connsiteY3" fmla="*/ 273089 h 281538"/>
                      <a:gd name="connsiteX4" fmla="*/ 16397 w 185854"/>
                      <a:gd name="connsiteY4" fmla="*/ 216354 h 281538"/>
                      <a:gd name="connsiteX5" fmla="*/ 0 w 185854"/>
                      <a:gd name="connsiteY5" fmla="*/ 31903 h 281538"/>
                      <a:gd name="connsiteX6" fmla="*/ 489 w 185854"/>
                      <a:gd name="connsiteY6" fmla="*/ 25608 h 281538"/>
                      <a:gd name="connsiteX7" fmla="*/ 18907 w 185854"/>
                      <a:gd name="connsiteY7" fmla="*/ 11062 h 281538"/>
                      <a:gd name="connsiteX8" fmla="*/ 65683 w 185854"/>
                      <a:gd name="connsiteY8" fmla="*/ 0 h 281538"/>
                      <a:gd name="connsiteX0" fmla="*/ 16397 w 185854"/>
                      <a:gd name="connsiteY0" fmla="*/ 216354 h 307794"/>
                      <a:gd name="connsiteX1" fmla="*/ 0 w 185854"/>
                      <a:gd name="connsiteY1" fmla="*/ 31903 h 307794"/>
                      <a:gd name="connsiteX2" fmla="*/ 489 w 185854"/>
                      <a:gd name="connsiteY2" fmla="*/ 25608 h 307794"/>
                      <a:gd name="connsiteX3" fmla="*/ 18907 w 185854"/>
                      <a:gd name="connsiteY3" fmla="*/ 11062 h 307794"/>
                      <a:gd name="connsiteX4" fmla="*/ 65683 w 185854"/>
                      <a:gd name="connsiteY4" fmla="*/ 0 h 307794"/>
                      <a:gd name="connsiteX5" fmla="*/ 185854 w 185854"/>
                      <a:gd name="connsiteY5" fmla="*/ 140769 h 307794"/>
                      <a:gd name="connsiteX6" fmla="*/ 65683 w 185854"/>
                      <a:gd name="connsiteY6" fmla="*/ 281538 h 307794"/>
                      <a:gd name="connsiteX7" fmla="*/ 29956 w 185854"/>
                      <a:gd name="connsiteY7" fmla="*/ 273089 h 307794"/>
                      <a:gd name="connsiteX8" fmla="*/ 107837 w 185854"/>
                      <a:gd name="connsiteY8" fmla="*/ 307794 h 307794"/>
                      <a:gd name="connsiteX0" fmla="*/ 16397 w 185854"/>
                      <a:gd name="connsiteY0" fmla="*/ 216354 h 281538"/>
                      <a:gd name="connsiteX1" fmla="*/ 0 w 185854"/>
                      <a:gd name="connsiteY1" fmla="*/ 31903 h 281538"/>
                      <a:gd name="connsiteX2" fmla="*/ 489 w 185854"/>
                      <a:gd name="connsiteY2" fmla="*/ 25608 h 281538"/>
                      <a:gd name="connsiteX3" fmla="*/ 18907 w 185854"/>
                      <a:gd name="connsiteY3" fmla="*/ 11062 h 281538"/>
                      <a:gd name="connsiteX4" fmla="*/ 65683 w 185854"/>
                      <a:gd name="connsiteY4" fmla="*/ 0 h 281538"/>
                      <a:gd name="connsiteX5" fmla="*/ 185854 w 185854"/>
                      <a:gd name="connsiteY5" fmla="*/ 140769 h 281538"/>
                      <a:gd name="connsiteX6" fmla="*/ 65683 w 185854"/>
                      <a:gd name="connsiteY6" fmla="*/ 281538 h 281538"/>
                      <a:gd name="connsiteX7" fmla="*/ 29956 w 185854"/>
                      <a:gd name="connsiteY7" fmla="*/ 273089 h 281538"/>
                      <a:gd name="connsiteX0" fmla="*/ 0 w 185854"/>
                      <a:gd name="connsiteY0" fmla="*/ 31903 h 281538"/>
                      <a:gd name="connsiteX1" fmla="*/ 489 w 185854"/>
                      <a:gd name="connsiteY1" fmla="*/ 25608 h 281538"/>
                      <a:gd name="connsiteX2" fmla="*/ 18907 w 185854"/>
                      <a:gd name="connsiteY2" fmla="*/ 11062 h 281538"/>
                      <a:gd name="connsiteX3" fmla="*/ 65683 w 185854"/>
                      <a:gd name="connsiteY3" fmla="*/ 0 h 281538"/>
                      <a:gd name="connsiteX4" fmla="*/ 185854 w 185854"/>
                      <a:gd name="connsiteY4" fmla="*/ 140769 h 281538"/>
                      <a:gd name="connsiteX5" fmla="*/ 65683 w 185854"/>
                      <a:gd name="connsiteY5" fmla="*/ 281538 h 281538"/>
                      <a:gd name="connsiteX6" fmla="*/ 29956 w 185854"/>
                      <a:gd name="connsiteY6" fmla="*/ 273089 h 2815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5854" h="281538">
                        <a:moveTo>
                          <a:pt x="0" y="31903"/>
                        </a:moveTo>
                        <a:lnTo>
                          <a:pt x="489" y="25608"/>
                        </a:lnTo>
                        <a:lnTo>
                          <a:pt x="18907" y="11062"/>
                        </a:lnTo>
                        <a:cubicBezTo>
                          <a:pt x="33284" y="3939"/>
                          <a:pt x="49091" y="0"/>
                          <a:pt x="65683" y="0"/>
                        </a:cubicBezTo>
                        <a:cubicBezTo>
                          <a:pt x="132052" y="0"/>
                          <a:pt x="185854" y="63024"/>
                          <a:pt x="185854" y="140769"/>
                        </a:cubicBezTo>
                        <a:cubicBezTo>
                          <a:pt x="185854" y="218514"/>
                          <a:pt x="132052" y="281538"/>
                          <a:pt x="65683" y="281538"/>
                        </a:cubicBezTo>
                        <a:lnTo>
                          <a:pt x="29956" y="273089"/>
                        </a:lnTo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619C807B-7548-4609-844C-BAB9462DCAE0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8378344" y="3725448"/>
                    <a:ext cx="143533" cy="350618"/>
                  </a:xfrm>
                  <a:custGeom>
                    <a:avLst/>
                    <a:gdLst>
                      <a:gd name="connsiteX0" fmla="*/ 99905 w 110209"/>
                      <a:gd name="connsiteY0" fmla="*/ 400213 h 400213"/>
                      <a:gd name="connsiteX1" fmla="*/ 22774 w 110209"/>
                      <a:gd name="connsiteY1" fmla="*/ 400213 h 400213"/>
                      <a:gd name="connsiteX2" fmla="*/ 8661 w 110209"/>
                      <a:gd name="connsiteY2" fmla="*/ 352077 h 400213"/>
                      <a:gd name="connsiteX3" fmla="*/ 0 w 110209"/>
                      <a:gd name="connsiteY3" fmla="*/ 253430 h 400213"/>
                      <a:gd name="connsiteX4" fmla="*/ 110209 w 110209"/>
                      <a:gd name="connsiteY4" fmla="*/ 0 h 400213"/>
                      <a:gd name="connsiteX5" fmla="*/ 98065 w 110209"/>
                      <a:gd name="connsiteY5" fmla="*/ 381171 h 400213"/>
                      <a:gd name="connsiteX0" fmla="*/ 22774 w 114214"/>
                      <a:gd name="connsiteY0" fmla="*/ 400213 h 491653"/>
                      <a:gd name="connsiteX1" fmla="*/ 8661 w 114214"/>
                      <a:gd name="connsiteY1" fmla="*/ 352077 h 491653"/>
                      <a:gd name="connsiteX2" fmla="*/ 0 w 114214"/>
                      <a:gd name="connsiteY2" fmla="*/ 253430 h 491653"/>
                      <a:gd name="connsiteX3" fmla="*/ 110209 w 114214"/>
                      <a:gd name="connsiteY3" fmla="*/ 0 h 491653"/>
                      <a:gd name="connsiteX4" fmla="*/ 98065 w 114214"/>
                      <a:gd name="connsiteY4" fmla="*/ 381171 h 491653"/>
                      <a:gd name="connsiteX5" fmla="*/ 99905 w 114214"/>
                      <a:gd name="connsiteY5" fmla="*/ 400213 h 491653"/>
                      <a:gd name="connsiteX6" fmla="*/ 114214 w 114214"/>
                      <a:gd name="connsiteY6" fmla="*/ 491653 h 491653"/>
                      <a:gd name="connsiteX0" fmla="*/ 22774 w 110209"/>
                      <a:gd name="connsiteY0" fmla="*/ 400213 h 400213"/>
                      <a:gd name="connsiteX1" fmla="*/ 8661 w 110209"/>
                      <a:gd name="connsiteY1" fmla="*/ 352077 h 400213"/>
                      <a:gd name="connsiteX2" fmla="*/ 0 w 110209"/>
                      <a:gd name="connsiteY2" fmla="*/ 253430 h 400213"/>
                      <a:gd name="connsiteX3" fmla="*/ 110209 w 110209"/>
                      <a:gd name="connsiteY3" fmla="*/ 0 h 400213"/>
                      <a:gd name="connsiteX4" fmla="*/ 98065 w 110209"/>
                      <a:gd name="connsiteY4" fmla="*/ 381171 h 400213"/>
                      <a:gd name="connsiteX5" fmla="*/ 99905 w 110209"/>
                      <a:gd name="connsiteY5" fmla="*/ 400213 h 400213"/>
                      <a:gd name="connsiteX0" fmla="*/ 22774 w 110209"/>
                      <a:gd name="connsiteY0" fmla="*/ 400213 h 400213"/>
                      <a:gd name="connsiteX1" fmla="*/ 8661 w 110209"/>
                      <a:gd name="connsiteY1" fmla="*/ 352077 h 400213"/>
                      <a:gd name="connsiteX2" fmla="*/ 0 w 110209"/>
                      <a:gd name="connsiteY2" fmla="*/ 253430 h 400213"/>
                      <a:gd name="connsiteX3" fmla="*/ 110209 w 110209"/>
                      <a:gd name="connsiteY3" fmla="*/ 0 h 400213"/>
                      <a:gd name="connsiteX4" fmla="*/ 98065 w 110209"/>
                      <a:gd name="connsiteY4" fmla="*/ 381171 h 400213"/>
                      <a:gd name="connsiteX0" fmla="*/ 8661 w 110209"/>
                      <a:gd name="connsiteY0" fmla="*/ 352077 h 381171"/>
                      <a:gd name="connsiteX1" fmla="*/ 0 w 110209"/>
                      <a:gd name="connsiteY1" fmla="*/ 253430 h 381171"/>
                      <a:gd name="connsiteX2" fmla="*/ 110209 w 110209"/>
                      <a:gd name="connsiteY2" fmla="*/ 0 h 381171"/>
                      <a:gd name="connsiteX3" fmla="*/ 98065 w 110209"/>
                      <a:gd name="connsiteY3" fmla="*/ 381171 h 381171"/>
                      <a:gd name="connsiteX0" fmla="*/ 0 w 110209"/>
                      <a:gd name="connsiteY0" fmla="*/ 253430 h 381171"/>
                      <a:gd name="connsiteX1" fmla="*/ 110209 w 110209"/>
                      <a:gd name="connsiteY1" fmla="*/ 0 h 381171"/>
                      <a:gd name="connsiteX2" fmla="*/ 98065 w 110209"/>
                      <a:gd name="connsiteY2" fmla="*/ 381171 h 381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10209" h="381171">
                        <a:moveTo>
                          <a:pt x="0" y="253430"/>
                        </a:moveTo>
                        <a:cubicBezTo>
                          <a:pt x="0" y="113464"/>
                          <a:pt x="49342" y="0"/>
                          <a:pt x="110209" y="0"/>
                        </a:cubicBezTo>
                        <a:cubicBezTo>
                          <a:pt x="94017" y="123981"/>
                          <a:pt x="89970" y="254114"/>
                          <a:pt x="98065" y="381171"/>
                        </a:cubicBezTo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2EC6EFDA-A86B-4D9E-A040-BC810D373C42}"/>
                    </a:ext>
                  </a:extLst>
                </p:cNvPr>
                <p:cNvSpPr/>
                <p:nvPr/>
              </p:nvSpPr>
              <p:spPr bwMode="auto">
                <a:xfrm rot="13274810" flipH="1">
                  <a:off x="8641262" y="4844376"/>
                  <a:ext cx="336999" cy="221247"/>
                </a:xfrm>
                <a:custGeom>
                  <a:avLst/>
                  <a:gdLst>
                    <a:gd name="connsiteX0" fmla="*/ 260802 w 1125306"/>
                    <a:gd name="connsiteY0" fmla="*/ 424328 h 851710"/>
                    <a:gd name="connsiteX1" fmla="*/ 225235 w 1125306"/>
                    <a:gd name="connsiteY1" fmla="*/ 468386 h 851710"/>
                    <a:gd name="connsiteX2" fmla="*/ 278585 w 1125306"/>
                    <a:gd name="connsiteY2" fmla="*/ 506541 h 851710"/>
                    <a:gd name="connsiteX3" fmla="*/ 1058423 w 1125306"/>
                    <a:gd name="connsiteY3" fmla="*/ 0 h 851710"/>
                    <a:gd name="connsiteX4" fmla="*/ 1090991 w 1125306"/>
                    <a:gd name="connsiteY4" fmla="*/ 39472 h 851710"/>
                    <a:gd name="connsiteX5" fmla="*/ 1125306 w 1125306"/>
                    <a:gd name="connsiteY5" fmla="*/ 102693 h 851710"/>
                    <a:gd name="connsiteX6" fmla="*/ 1125306 w 1125306"/>
                    <a:gd name="connsiteY6" fmla="*/ 621178 h 851710"/>
                    <a:gd name="connsiteX7" fmla="*/ 877095 w 1125306"/>
                    <a:gd name="connsiteY7" fmla="*/ 530312 h 851710"/>
                    <a:gd name="connsiteX8" fmla="*/ 869889 w 1125306"/>
                    <a:gd name="connsiteY8" fmla="*/ 567513 h 851710"/>
                    <a:gd name="connsiteX9" fmla="*/ 701898 w 1125306"/>
                    <a:gd name="connsiteY9" fmla="*/ 761561 h 851710"/>
                    <a:gd name="connsiteX10" fmla="*/ 701517 w 1125306"/>
                    <a:gd name="connsiteY10" fmla="*/ 761638 h 851710"/>
                    <a:gd name="connsiteX11" fmla="*/ 691208 w 1125306"/>
                    <a:gd name="connsiteY11" fmla="*/ 766477 h 851710"/>
                    <a:gd name="connsiteX12" fmla="*/ 457428 w 1125306"/>
                    <a:gd name="connsiteY12" fmla="*/ 844072 h 851710"/>
                    <a:gd name="connsiteX13" fmla="*/ 444968 w 1125306"/>
                    <a:gd name="connsiteY13" fmla="*/ 845420 h 851710"/>
                    <a:gd name="connsiteX14" fmla="*/ 439122 w 1125306"/>
                    <a:gd name="connsiteY14" fmla="*/ 847899 h 851710"/>
                    <a:gd name="connsiteX15" fmla="*/ 393461 w 1125306"/>
                    <a:gd name="connsiteY15" fmla="*/ 849693 h 851710"/>
                    <a:gd name="connsiteX16" fmla="*/ 210124 w 1125306"/>
                    <a:gd name="connsiteY16" fmla="*/ 811291 h 851710"/>
                    <a:gd name="connsiteX17" fmla="*/ 115870 w 1125306"/>
                    <a:gd name="connsiteY17" fmla="*/ 647016 h 851710"/>
                    <a:gd name="connsiteX18" fmla="*/ 115869 w 1125306"/>
                    <a:gd name="connsiteY18" fmla="*/ 647016 h 851710"/>
                    <a:gd name="connsiteX19" fmla="*/ 118087 w 1125306"/>
                    <a:gd name="connsiteY19" fmla="*/ 637010 h 851710"/>
                    <a:gd name="connsiteX20" fmla="*/ 42881 w 1125306"/>
                    <a:gd name="connsiteY20" fmla="*/ 583224 h 851710"/>
                    <a:gd name="connsiteX21" fmla="*/ 11500 w 1125306"/>
                    <a:gd name="connsiteY21" fmla="*/ 438155 h 851710"/>
                    <a:gd name="connsiteX22" fmla="*/ 11501 w 1125306"/>
                    <a:gd name="connsiteY22" fmla="*/ 438155 h 851710"/>
                    <a:gd name="connsiteX23" fmla="*/ 22498 w 1125306"/>
                    <a:gd name="connsiteY23" fmla="*/ 422712 h 851710"/>
                    <a:gd name="connsiteX24" fmla="*/ 28185 w 1125306"/>
                    <a:gd name="connsiteY24" fmla="*/ 412102 h 851710"/>
                    <a:gd name="connsiteX25" fmla="*/ 252835 w 1125306"/>
                    <a:gd name="connsiteY25" fmla="*/ 133824 h 851710"/>
                    <a:gd name="connsiteX26" fmla="*/ 255019 w 1125306"/>
                    <a:gd name="connsiteY26" fmla="*/ 132026 h 851710"/>
                    <a:gd name="connsiteX27" fmla="*/ 260517 w 1125306"/>
                    <a:gd name="connsiteY27" fmla="*/ 124196 h 851710"/>
                    <a:gd name="connsiteX28" fmla="*/ 277510 w 1125306"/>
                    <a:gd name="connsiteY28" fmla="*/ 110917 h 851710"/>
                    <a:gd name="connsiteX29" fmla="*/ 296873 w 1125306"/>
                    <a:gd name="connsiteY29" fmla="*/ 101827 h 851710"/>
                    <a:gd name="connsiteX30" fmla="*/ 530653 w 1125306"/>
                    <a:gd name="connsiteY30" fmla="*/ 24231 h 851710"/>
                    <a:gd name="connsiteX31" fmla="*/ 530914 w 1125306"/>
                    <a:gd name="connsiteY31" fmla="*/ 24211 h 851710"/>
                    <a:gd name="connsiteX32" fmla="*/ 541342 w 1125306"/>
                    <a:gd name="connsiteY32" fmla="*/ 19316 h 851710"/>
                    <a:gd name="connsiteX33" fmla="*/ 765153 w 1125306"/>
                    <a:gd name="connsiteY33" fmla="*/ 83319 h 851710"/>
                    <a:gd name="connsiteX34" fmla="*/ 779534 w 1125306"/>
                    <a:gd name="connsiteY34" fmla="*/ 102095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125306 w 1227189"/>
                    <a:gd name="connsiteY6" fmla="*/ 102693 h 851710"/>
                    <a:gd name="connsiteX7" fmla="*/ 1227189 w 1227189"/>
                    <a:gd name="connsiteY7" fmla="*/ 481000 h 851710"/>
                    <a:gd name="connsiteX8" fmla="*/ 877095 w 1227189"/>
                    <a:gd name="connsiteY8" fmla="*/ 530312 h 851710"/>
                    <a:gd name="connsiteX9" fmla="*/ 869889 w 1227189"/>
                    <a:gd name="connsiteY9" fmla="*/ 567513 h 851710"/>
                    <a:gd name="connsiteX10" fmla="*/ 701898 w 1227189"/>
                    <a:gd name="connsiteY10" fmla="*/ 761561 h 851710"/>
                    <a:gd name="connsiteX11" fmla="*/ 701517 w 1227189"/>
                    <a:gd name="connsiteY11" fmla="*/ 761638 h 851710"/>
                    <a:gd name="connsiteX12" fmla="*/ 691208 w 1227189"/>
                    <a:gd name="connsiteY12" fmla="*/ 766477 h 851710"/>
                    <a:gd name="connsiteX13" fmla="*/ 457428 w 1227189"/>
                    <a:gd name="connsiteY13" fmla="*/ 844072 h 851710"/>
                    <a:gd name="connsiteX14" fmla="*/ 444968 w 1227189"/>
                    <a:gd name="connsiteY14" fmla="*/ 845420 h 851710"/>
                    <a:gd name="connsiteX15" fmla="*/ 439122 w 1227189"/>
                    <a:gd name="connsiteY15" fmla="*/ 847899 h 851710"/>
                    <a:gd name="connsiteX16" fmla="*/ 393461 w 1227189"/>
                    <a:gd name="connsiteY16" fmla="*/ 849693 h 851710"/>
                    <a:gd name="connsiteX17" fmla="*/ 210124 w 1227189"/>
                    <a:gd name="connsiteY17" fmla="*/ 811291 h 851710"/>
                    <a:gd name="connsiteX18" fmla="*/ 115870 w 1227189"/>
                    <a:gd name="connsiteY18" fmla="*/ 647016 h 851710"/>
                    <a:gd name="connsiteX19" fmla="*/ 115869 w 1227189"/>
                    <a:gd name="connsiteY19" fmla="*/ 647016 h 851710"/>
                    <a:gd name="connsiteX20" fmla="*/ 118087 w 1227189"/>
                    <a:gd name="connsiteY20" fmla="*/ 637010 h 851710"/>
                    <a:gd name="connsiteX21" fmla="*/ 42881 w 1227189"/>
                    <a:gd name="connsiteY21" fmla="*/ 583224 h 851710"/>
                    <a:gd name="connsiteX22" fmla="*/ 11500 w 1227189"/>
                    <a:gd name="connsiteY22" fmla="*/ 438155 h 851710"/>
                    <a:gd name="connsiteX23" fmla="*/ 11501 w 1227189"/>
                    <a:gd name="connsiteY23" fmla="*/ 438155 h 851710"/>
                    <a:gd name="connsiteX24" fmla="*/ 22498 w 1227189"/>
                    <a:gd name="connsiteY24" fmla="*/ 422712 h 851710"/>
                    <a:gd name="connsiteX25" fmla="*/ 28185 w 1227189"/>
                    <a:gd name="connsiteY25" fmla="*/ 412102 h 851710"/>
                    <a:gd name="connsiteX26" fmla="*/ 252835 w 1227189"/>
                    <a:gd name="connsiteY26" fmla="*/ 133824 h 851710"/>
                    <a:gd name="connsiteX27" fmla="*/ 255019 w 1227189"/>
                    <a:gd name="connsiteY27" fmla="*/ 132026 h 851710"/>
                    <a:gd name="connsiteX28" fmla="*/ 260517 w 1227189"/>
                    <a:gd name="connsiteY28" fmla="*/ 124196 h 851710"/>
                    <a:gd name="connsiteX29" fmla="*/ 277510 w 1227189"/>
                    <a:gd name="connsiteY29" fmla="*/ 110917 h 851710"/>
                    <a:gd name="connsiteX30" fmla="*/ 296873 w 1227189"/>
                    <a:gd name="connsiteY30" fmla="*/ 101827 h 851710"/>
                    <a:gd name="connsiteX31" fmla="*/ 530653 w 1227189"/>
                    <a:gd name="connsiteY31" fmla="*/ 24231 h 851710"/>
                    <a:gd name="connsiteX32" fmla="*/ 530914 w 1227189"/>
                    <a:gd name="connsiteY32" fmla="*/ 24211 h 851710"/>
                    <a:gd name="connsiteX33" fmla="*/ 541342 w 1227189"/>
                    <a:gd name="connsiteY33" fmla="*/ 19316 h 851710"/>
                    <a:gd name="connsiteX34" fmla="*/ 765153 w 1227189"/>
                    <a:gd name="connsiteY34" fmla="*/ 83319 h 851710"/>
                    <a:gd name="connsiteX35" fmla="*/ 779534 w 1227189"/>
                    <a:gd name="connsiteY35" fmla="*/ 102095 h 851710"/>
                    <a:gd name="connsiteX36" fmla="*/ 1058423 w 1227189"/>
                    <a:gd name="connsiteY36" fmla="*/ 0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227189 w 1227189"/>
                    <a:gd name="connsiteY6" fmla="*/ 481000 h 851710"/>
                    <a:gd name="connsiteX7" fmla="*/ 877095 w 1227189"/>
                    <a:gd name="connsiteY7" fmla="*/ 530312 h 851710"/>
                    <a:gd name="connsiteX8" fmla="*/ 869889 w 1227189"/>
                    <a:gd name="connsiteY8" fmla="*/ 567513 h 851710"/>
                    <a:gd name="connsiteX9" fmla="*/ 701898 w 1227189"/>
                    <a:gd name="connsiteY9" fmla="*/ 761561 h 851710"/>
                    <a:gd name="connsiteX10" fmla="*/ 701517 w 1227189"/>
                    <a:gd name="connsiteY10" fmla="*/ 761638 h 851710"/>
                    <a:gd name="connsiteX11" fmla="*/ 691208 w 1227189"/>
                    <a:gd name="connsiteY11" fmla="*/ 766477 h 851710"/>
                    <a:gd name="connsiteX12" fmla="*/ 457428 w 1227189"/>
                    <a:gd name="connsiteY12" fmla="*/ 844072 h 851710"/>
                    <a:gd name="connsiteX13" fmla="*/ 444968 w 1227189"/>
                    <a:gd name="connsiteY13" fmla="*/ 845420 h 851710"/>
                    <a:gd name="connsiteX14" fmla="*/ 439122 w 1227189"/>
                    <a:gd name="connsiteY14" fmla="*/ 847899 h 851710"/>
                    <a:gd name="connsiteX15" fmla="*/ 393461 w 1227189"/>
                    <a:gd name="connsiteY15" fmla="*/ 849693 h 851710"/>
                    <a:gd name="connsiteX16" fmla="*/ 210124 w 1227189"/>
                    <a:gd name="connsiteY16" fmla="*/ 811291 h 851710"/>
                    <a:gd name="connsiteX17" fmla="*/ 115870 w 1227189"/>
                    <a:gd name="connsiteY17" fmla="*/ 647016 h 851710"/>
                    <a:gd name="connsiteX18" fmla="*/ 115869 w 1227189"/>
                    <a:gd name="connsiteY18" fmla="*/ 647016 h 851710"/>
                    <a:gd name="connsiteX19" fmla="*/ 118087 w 1227189"/>
                    <a:gd name="connsiteY19" fmla="*/ 637010 h 851710"/>
                    <a:gd name="connsiteX20" fmla="*/ 42881 w 1227189"/>
                    <a:gd name="connsiteY20" fmla="*/ 583224 h 851710"/>
                    <a:gd name="connsiteX21" fmla="*/ 11500 w 1227189"/>
                    <a:gd name="connsiteY21" fmla="*/ 438155 h 851710"/>
                    <a:gd name="connsiteX22" fmla="*/ 11501 w 1227189"/>
                    <a:gd name="connsiteY22" fmla="*/ 438155 h 851710"/>
                    <a:gd name="connsiteX23" fmla="*/ 22498 w 1227189"/>
                    <a:gd name="connsiteY23" fmla="*/ 422712 h 851710"/>
                    <a:gd name="connsiteX24" fmla="*/ 28185 w 1227189"/>
                    <a:gd name="connsiteY24" fmla="*/ 412102 h 851710"/>
                    <a:gd name="connsiteX25" fmla="*/ 252835 w 1227189"/>
                    <a:gd name="connsiteY25" fmla="*/ 133824 h 851710"/>
                    <a:gd name="connsiteX26" fmla="*/ 255019 w 1227189"/>
                    <a:gd name="connsiteY26" fmla="*/ 132026 h 851710"/>
                    <a:gd name="connsiteX27" fmla="*/ 260517 w 1227189"/>
                    <a:gd name="connsiteY27" fmla="*/ 124196 h 851710"/>
                    <a:gd name="connsiteX28" fmla="*/ 277510 w 1227189"/>
                    <a:gd name="connsiteY28" fmla="*/ 110917 h 851710"/>
                    <a:gd name="connsiteX29" fmla="*/ 296873 w 1227189"/>
                    <a:gd name="connsiteY29" fmla="*/ 101827 h 851710"/>
                    <a:gd name="connsiteX30" fmla="*/ 530653 w 1227189"/>
                    <a:gd name="connsiteY30" fmla="*/ 24231 h 851710"/>
                    <a:gd name="connsiteX31" fmla="*/ 530914 w 1227189"/>
                    <a:gd name="connsiteY31" fmla="*/ 24211 h 851710"/>
                    <a:gd name="connsiteX32" fmla="*/ 541342 w 1227189"/>
                    <a:gd name="connsiteY32" fmla="*/ 19316 h 851710"/>
                    <a:gd name="connsiteX33" fmla="*/ 765153 w 1227189"/>
                    <a:gd name="connsiteY33" fmla="*/ 83319 h 851710"/>
                    <a:gd name="connsiteX34" fmla="*/ 779534 w 1227189"/>
                    <a:gd name="connsiteY34" fmla="*/ 102095 h 851710"/>
                    <a:gd name="connsiteX35" fmla="*/ 1058423 w 1227189"/>
                    <a:gd name="connsiteY35" fmla="*/ 0 h 851710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090991 w 1227189"/>
                    <a:gd name="connsiteY5" fmla="*/ 30554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197976 w 1227189"/>
                    <a:gd name="connsiteY5" fmla="*/ 8530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83722"/>
                    <a:gd name="connsiteY0" fmla="*/ 415410 h 842792"/>
                    <a:gd name="connsiteX1" fmla="*/ 225235 w 1283722"/>
                    <a:gd name="connsiteY1" fmla="*/ 459468 h 842792"/>
                    <a:gd name="connsiteX2" fmla="*/ 278585 w 1283722"/>
                    <a:gd name="connsiteY2" fmla="*/ 497623 h 842792"/>
                    <a:gd name="connsiteX3" fmla="*/ 260802 w 1283722"/>
                    <a:gd name="connsiteY3" fmla="*/ 415410 h 842792"/>
                    <a:gd name="connsiteX4" fmla="*/ 779534 w 1283722"/>
                    <a:gd name="connsiteY4" fmla="*/ 93177 h 842792"/>
                    <a:gd name="connsiteX5" fmla="*/ 1197976 w 1283722"/>
                    <a:gd name="connsiteY5" fmla="*/ 8530 h 842792"/>
                    <a:gd name="connsiteX6" fmla="*/ 1283721 w 1283722"/>
                    <a:gd name="connsiteY6" fmla="*/ 410449 h 842792"/>
                    <a:gd name="connsiteX7" fmla="*/ 877095 w 1283722"/>
                    <a:gd name="connsiteY7" fmla="*/ 521394 h 842792"/>
                    <a:gd name="connsiteX8" fmla="*/ 869889 w 1283722"/>
                    <a:gd name="connsiteY8" fmla="*/ 558595 h 842792"/>
                    <a:gd name="connsiteX9" fmla="*/ 701898 w 1283722"/>
                    <a:gd name="connsiteY9" fmla="*/ 752643 h 842792"/>
                    <a:gd name="connsiteX10" fmla="*/ 701517 w 1283722"/>
                    <a:gd name="connsiteY10" fmla="*/ 752720 h 842792"/>
                    <a:gd name="connsiteX11" fmla="*/ 691208 w 1283722"/>
                    <a:gd name="connsiteY11" fmla="*/ 757559 h 842792"/>
                    <a:gd name="connsiteX12" fmla="*/ 457428 w 1283722"/>
                    <a:gd name="connsiteY12" fmla="*/ 835154 h 842792"/>
                    <a:gd name="connsiteX13" fmla="*/ 444968 w 1283722"/>
                    <a:gd name="connsiteY13" fmla="*/ 836502 h 842792"/>
                    <a:gd name="connsiteX14" fmla="*/ 439122 w 1283722"/>
                    <a:gd name="connsiteY14" fmla="*/ 838981 h 842792"/>
                    <a:gd name="connsiteX15" fmla="*/ 393461 w 1283722"/>
                    <a:gd name="connsiteY15" fmla="*/ 840775 h 842792"/>
                    <a:gd name="connsiteX16" fmla="*/ 210124 w 1283722"/>
                    <a:gd name="connsiteY16" fmla="*/ 802373 h 842792"/>
                    <a:gd name="connsiteX17" fmla="*/ 115870 w 1283722"/>
                    <a:gd name="connsiteY17" fmla="*/ 638098 h 842792"/>
                    <a:gd name="connsiteX18" fmla="*/ 115869 w 1283722"/>
                    <a:gd name="connsiteY18" fmla="*/ 638098 h 842792"/>
                    <a:gd name="connsiteX19" fmla="*/ 118087 w 1283722"/>
                    <a:gd name="connsiteY19" fmla="*/ 628092 h 842792"/>
                    <a:gd name="connsiteX20" fmla="*/ 42881 w 1283722"/>
                    <a:gd name="connsiteY20" fmla="*/ 574306 h 842792"/>
                    <a:gd name="connsiteX21" fmla="*/ 11500 w 1283722"/>
                    <a:gd name="connsiteY21" fmla="*/ 429237 h 842792"/>
                    <a:gd name="connsiteX22" fmla="*/ 11501 w 1283722"/>
                    <a:gd name="connsiteY22" fmla="*/ 429237 h 842792"/>
                    <a:gd name="connsiteX23" fmla="*/ 22498 w 1283722"/>
                    <a:gd name="connsiteY23" fmla="*/ 413794 h 842792"/>
                    <a:gd name="connsiteX24" fmla="*/ 28185 w 1283722"/>
                    <a:gd name="connsiteY24" fmla="*/ 403184 h 842792"/>
                    <a:gd name="connsiteX25" fmla="*/ 252835 w 1283722"/>
                    <a:gd name="connsiteY25" fmla="*/ 124906 h 842792"/>
                    <a:gd name="connsiteX26" fmla="*/ 255019 w 1283722"/>
                    <a:gd name="connsiteY26" fmla="*/ 123108 h 842792"/>
                    <a:gd name="connsiteX27" fmla="*/ 260517 w 1283722"/>
                    <a:gd name="connsiteY27" fmla="*/ 115278 h 842792"/>
                    <a:gd name="connsiteX28" fmla="*/ 277510 w 1283722"/>
                    <a:gd name="connsiteY28" fmla="*/ 101999 h 842792"/>
                    <a:gd name="connsiteX29" fmla="*/ 296873 w 1283722"/>
                    <a:gd name="connsiteY29" fmla="*/ 92909 h 842792"/>
                    <a:gd name="connsiteX30" fmla="*/ 530653 w 1283722"/>
                    <a:gd name="connsiteY30" fmla="*/ 15313 h 842792"/>
                    <a:gd name="connsiteX31" fmla="*/ 530914 w 1283722"/>
                    <a:gd name="connsiteY31" fmla="*/ 15293 h 842792"/>
                    <a:gd name="connsiteX32" fmla="*/ 541342 w 1283722"/>
                    <a:gd name="connsiteY32" fmla="*/ 10398 h 842792"/>
                    <a:gd name="connsiteX33" fmla="*/ 765153 w 1283722"/>
                    <a:gd name="connsiteY33" fmla="*/ 74401 h 842792"/>
                    <a:gd name="connsiteX34" fmla="*/ 779534 w 1283722"/>
                    <a:gd name="connsiteY34" fmla="*/ 93177 h 842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283722" h="842792">
                      <a:moveTo>
                        <a:pt x="260802" y="415410"/>
                      </a:moveTo>
                      <a:lnTo>
                        <a:pt x="225235" y="459468"/>
                      </a:lnTo>
                      <a:lnTo>
                        <a:pt x="278585" y="497623"/>
                      </a:lnTo>
                      <a:lnTo>
                        <a:pt x="260802" y="415410"/>
                      </a:lnTo>
                      <a:close/>
                      <a:moveTo>
                        <a:pt x="779534" y="93177"/>
                      </a:moveTo>
                      <a:lnTo>
                        <a:pt x="1197976" y="8530"/>
                      </a:lnTo>
                      <a:lnTo>
                        <a:pt x="1283721" y="410449"/>
                      </a:lnTo>
                      <a:lnTo>
                        <a:pt x="877095" y="521394"/>
                      </a:lnTo>
                      <a:lnTo>
                        <a:pt x="869889" y="558595"/>
                      </a:lnTo>
                      <a:cubicBezTo>
                        <a:pt x="844273" y="650532"/>
                        <a:pt x="783446" y="725576"/>
                        <a:pt x="701898" y="752643"/>
                      </a:cubicBezTo>
                      <a:lnTo>
                        <a:pt x="701517" y="752720"/>
                      </a:lnTo>
                      <a:lnTo>
                        <a:pt x="691208" y="757559"/>
                      </a:lnTo>
                      <a:lnTo>
                        <a:pt x="457428" y="835154"/>
                      </a:lnTo>
                      <a:lnTo>
                        <a:pt x="444968" y="836502"/>
                      </a:lnTo>
                      <a:lnTo>
                        <a:pt x="439122" y="838981"/>
                      </a:lnTo>
                      <a:cubicBezTo>
                        <a:pt x="424580" y="843249"/>
                        <a:pt x="409122" y="844056"/>
                        <a:pt x="393461" y="840775"/>
                      </a:cubicBezTo>
                      <a:lnTo>
                        <a:pt x="210124" y="802373"/>
                      </a:lnTo>
                      <a:cubicBezTo>
                        <a:pt x="147475" y="789251"/>
                        <a:pt x="105276" y="715702"/>
                        <a:pt x="115870" y="638098"/>
                      </a:cubicBezTo>
                      <a:lnTo>
                        <a:pt x="115869" y="638098"/>
                      </a:lnTo>
                      <a:lnTo>
                        <a:pt x="118087" y="628092"/>
                      </a:lnTo>
                      <a:lnTo>
                        <a:pt x="42881" y="574306"/>
                      </a:lnTo>
                      <a:cubicBezTo>
                        <a:pt x="1876" y="544981"/>
                        <a:pt x="-12174" y="480031"/>
                        <a:pt x="11500" y="429237"/>
                      </a:cubicBezTo>
                      <a:lnTo>
                        <a:pt x="11501" y="429237"/>
                      </a:lnTo>
                      <a:lnTo>
                        <a:pt x="22498" y="413794"/>
                      </a:lnTo>
                      <a:lnTo>
                        <a:pt x="28185" y="403184"/>
                      </a:lnTo>
                      <a:lnTo>
                        <a:pt x="252835" y="124906"/>
                      </a:lnTo>
                      <a:lnTo>
                        <a:pt x="255019" y="123108"/>
                      </a:lnTo>
                      <a:lnTo>
                        <a:pt x="260517" y="115278"/>
                      </a:lnTo>
                      <a:cubicBezTo>
                        <a:pt x="265755" y="110222"/>
                        <a:pt x="271435" y="105762"/>
                        <a:pt x="277510" y="101999"/>
                      </a:cubicBezTo>
                      <a:cubicBezTo>
                        <a:pt x="283586" y="98236"/>
                        <a:pt x="290056" y="95172"/>
                        <a:pt x="296873" y="92909"/>
                      </a:cubicBezTo>
                      <a:lnTo>
                        <a:pt x="530653" y="15313"/>
                      </a:lnTo>
                      <a:lnTo>
                        <a:pt x="530914" y="15293"/>
                      </a:lnTo>
                      <a:lnTo>
                        <a:pt x="541342" y="10398"/>
                      </a:lnTo>
                      <a:cubicBezTo>
                        <a:pt x="622890" y="-16670"/>
                        <a:pt x="705858" y="10648"/>
                        <a:pt x="765153" y="74401"/>
                      </a:cubicBezTo>
                      <a:lnTo>
                        <a:pt x="779534" y="93177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" name="台形 21">
                  <a:extLst>
                    <a:ext uri="{FF2B5EF4-FFF2-40B4-BE49-F238E27FC236}">
                      <a16:creationId xmlns:a16="http://schemas.microsoft.com/office/drawing/2014/main" id="{0A365805-350F-43A9-B0EA-7504464E9110}"/>
                    </a:ext>
                  </a:extLst>
                </p:cNvPr>
                <p:cNvSpPr/>
                <p:nvPr/>
              </p:nvSpPr>
              <p:spPr bwMode="auto">
                <a:xfrm rot="10800000">
                  <a:off x="9194620" y="5278580"/>
                  <a:ext cx="501908" cy="366665"/>
                </a:xfrm>
                <a:custGeom>
                  <a:avLst/>
                  <a:gdLst>
                    <a:gd name="connsiteX0" fmla="*/ 0 w 501908"/>
                    <a:gd name="connsiteY0" fmla="*/ 366665 h 366665"/>
                    <a:gd name="connsiteX1" fmla="*/ 91666 w 501908"/>
                    <a:gd name="connsiteY1" fmla="*/ 0 h 366665"/>
                    <a:gd name="connsiteX2" fmla="*/ 410242 w 501908"/>
                    <a:gd name="connsiteY2" fmla="*/ 0 h 366665"/>
                    <a:gd name="connsiteX3" fmla="*/ 501908 w 501908"/>
                    <a:gd name="connsiteY3" fmla="*/ 366665 h 366665"/>
                    <a:gd name="connsiteX4" fmla="*/ 0 w 501908"/>
                    <a:gd name="connsiteY4" fmla="*/ 366665 h 366665"/>
                    <a:gd name="connsiteX0" fmla="*/ 0 w 501908"/>
                    <a:gd name="connsiteY0" fmla="*/ 366665 h 366665"/>
                    <a:gd name="connsiteX1" fmla="*/ 91666 w 501908"/>
                    <a:gd name="connsiteY1" fmla="*/ 0 h 366665"/>
                    <a:gd name="connsiteX2" fmla="*/ 426117 w 501908"/>
                    <a:gd name="connsiteY2" fmla="*/ 31750 h 366665"/>
                    <a:gd name="connsiteX3" fmla="*/ 501908 w 501908"/>
                    <a:gd name="connsiteY3" fmla="*/ 366665 h 366665"/>
                    <a:gd name="connsiteX4" fmla="*/ 0 w 501908"/>
                    <a:gd name="connsiteY4" fmla="*/ 366665 h 366665"/>
                    <a:gd name="connsiteX0" fmla="*/ 0 w 501908"/>
                    <a:gd name="connsiteY0" fmla="*/ 366665 h 366665"/>
                    <a:gd name="connsiteX1" fmla="*/ 91666 w 501908"/>
                    <a:gd name="connsiteY1" fmla="*/ 0 h 366665"/>
                    <a:gd name="connsiteX2" fmla="*/ 464217 w 501908"/>
                    <a:gd name="connsiteY2" fmla="*/ 57150 h 366665"/>
                    <a:gd name="connsiteX3" fmla="*/ 501908 w 501908"/>
                    <a:gd name="connsiteY3" fmla="*/ 366665 h 366665"/>
                    <a:gd name="connsiteX4" fmla="*/ 0 w 501908"/>
                    <a:gd name="connsiteY4" fmla="*/ 366665 h 366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1908" h="366665">
                      <a:moveTo>
                        <a:pt x="0" y="366665"/>
                      </a:moveTo>
                      <a:lnTo>
                        <a:pt x="91666" y="0"/>
                      </a:lnTo>
                      <a:lnTo>
                        <a:pt x="464217" y="57150"/>
                      </a:lnTo>
                      <a:lnTo>
                        <a:pt x="501908" y="366665"/>
                      </a:lnTo>
                      <a:lnTo>
                        <a:pt x="0" y="366665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" name="台形 21">
                  <a:extLst>
                    <a:ext uri="{FF2B5EF4-FFF2-40B4-BE49-F238E27FC236}">
                      <a16:creationId xmlns:a16="http://schemas.microsoft.com/office/drawing/2014/main" id="{9B9AF5B4-7352-4FA3-BEFC-28CA561F7489}"/>
                    </a:ext>
                  </a:extLst>
                </p:cNvPr>
                <p:cNvSpPr/>
                <p:nvPr/>
              </p:nvSpPr>
              <p:spPr bwMode="auto">
                <a:xfrm rot="10800000">
                  <a:off x="9330916" y="5256255"/>
                  <a:ext cx="398760" cy="425956"/>
                </a:xfrm>
                <a:custGeom>
                  <a:avLst/>
                  <a:gdLst>
                    <a:gd name="connsiteX0" fmla="*/ 0 w 501908"/>
                    <a:gd name="connsiteY0" fmla="*/ 366665 h 366665"/>
                    <a:gd name="connsiteX1" fmla="*/ 91666 w 501908"/>
                    <a:gd name="connsiteY1" fmla="*/ 0 h 366665"/>
                    <a:gd name="connsiteX2" fmla="*/ 410242 w 501908"/>
                    <a:gd name="connsiteY2" fmla="*/ 0 h 366665"/>
                    <a:gd name="connsiteX3" fmla="*/ 501908 w 501908"/>
                    <a:gd name="connsiteY3" fmla="*/ 366665 h 366665"/>
                    <a:gd name="connsiteX4" fmla="*/ 0 w 501908"/>
                    <a:gd name="connsiteY4" fmla="*/ 366665 h 366665"/>
                    <a:gd name="connsiteX0" fmla="*/ 0 w 501908"/>
                    <a:gd name="connsiteY0" fmla="*/ 366665 h 366665"/>
                    <a:gd name="connsiteX1" fmla="*/ 91666 w 501908"/>
                    <a:gd name="connsiteY1" fmla="*/ 0 h 366665"/>
                    <a:gd name="connsiteX2" fmla="*/ 426117 w 501908"/>
                    <a:gd name="connsiteY2" fmla="*/ 31750 h 366665"/>
                    <a:gd name="connsiteX3" fmla="*/ 501908 w 501908"/>
                    <a:gd name="connsiteY3" fmla="*/ 366665 h 366665"/>
                    <a:gd name="connsiteX4" fmla="*/ 0 w 501908"/>
                    <a:gd name="connsiteY4" fmla="*/ 366665 h 366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1908" h="366665">
                      <a:moveTo>
                        <a:pt x="0" y="366665"/>
                      </a:moveTo>
                      <a:lnTo>
                        <a:pt x="91666" y="0"/>
                      </a:lnTo>
                      <a:lnTo>
                        <a:pt x="426117" y="31750"/>
                      </a:lnTo>
                      <a:lnTo>
                        <a:pt x="501908" y="366665"/>
                      </a:lnTo>
                      <a:lnTo>
                        <a:pt x="0" y="366665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CCACF5E3-764E-4476-A3D5-4EA188ACF475}"/>
                    </a:ext>
                  </a:extLst>
                </p:cNvPr>
                <p:cNvSpPr/>
                <p:nvPr/>
              </p:nvSpPr>
              <p:spPr bwMode="auto">
                <a:xfrm rot="19800000">
                  <a:off x="8882515" y="4750041"/>
                  <a:ext cx="731324" cy="758249"/>
                </a:xfrm>
                <a:custGeom>
                  <a:avLst/>
                  <a:gdLst>
                    <a:gd name="connsiteX0" fmla="*/ 697270 w 731324"/>
                    <a:gd name="connsiteY0" fmla="*/ 25241 h 758249"/>
                    <a:gd name="connsiteX1" fmla="*/ 726864 w 731324"/>
                    <a:gd name="connsiteY1" fmla="*/ 86178 h 758249"/>
                    <a:gd name="connsiteX2" fmla="*/ 731324 w 731324"/>
                    <a:gd name="connsiteY2" fmla="*/ 758249 h 758249"/>
                    <a:gd name="connsiteX3" fmla="*/ 208986 w 731324"/>
                    <a:gd name="connsiteY3" fmla="*/ 553724 h 758249"/>
                    <a:gd name="connsiteX4" fmla="*/ 216195 w 731324"/>
                    <a:gd name="connsiteY4" fmla="*/ 423770 h 758249"/>
                    <a:gd name="connsiteX5" fmla="*/ 150712 w 731324"/>
                    <a:gd name="connsiteY5" fmla="*/ 471299 h 758249"/>
                    <a:gd name="connsiteX6" fmla="*/ 75564 w 731324"/>
                    <a:gd name="connsiteY6" fmla="*/ 474494 h 758249"/>
                    <a:gd name="connsiteX7" fmla="*/ 68747 w 731324"/>
                    <a:gd name="connsiteY7" fmla="*/ 468222 h 758249"/>
                    <a:gd name="connsiteX8" fmla="*/ 57134 w 731324"/>
                    <a:gd name="connsiteY8" fmla="*/ 462043 h 758249"/>
                    <a:gd name="connsiteX9" fmla="*/ 32307 w 731324"/>
                    <a:gd name="connsiteY9" fmla="*/ 416267 h 758249"/>
                    <a:gd name="connsiteX10" fmla="*/ 0 w 731324"/>
                    <a:gd name="connsiteY10" fmla="*/ 107466 h 758249"/>
                    <a:gd name="connsiteX11" fmla="*/ 135341 w 731324"/>
                    <a:gd name="connsiteY11" fmla="*/ 93306 h 758249"/>
                    <a:gd name="connsiteX12" fmla="*/ 156831 w 731324"/>
                    <a:gd name="connsiteY12" fmla="*/ 298712 h 758249"/>
                    <a:gd name="connsiteX13" fmla="*/ 225914 w 731324"/>
                    <a:gd name="connsiteY13" fmla="*/ 248570 h 758249"/>
                    <a:gd name="connsiteX14" fmla="*/ 234923 w 731324"/>
                    <a:gd name="connsiteY14" fmla="*/ 86178 h 758249"/>
                    <a:gd name="connsiteX15" fmla="*/ 335963 w 731324"/>
                    <a:gd name="connsiteY15" fmla="*/ 0 h 758249"/>
                    <a:gd name="connsiteX16" fmla="*/ 357672 w 731324"/>
                    <a:gd name="connsiteY16" fmla="*/ 0 h 758249"/>
                    <a:gd name="connsiteX17" fmla="*/ 383514 w 731324"/>
                    <a:gd name="connsiteY17" fmla="*/ 20059 h 758249"/>
                    <a:gd name="connsiteX18" fmla="*/ 475585 w 731324"/>
                    <a:gd name="connsiteY18" fmla="*/ 41459 h 758249"/>
                    <a:gd name="connsiteX19" fmla="*/ 567656 w 731324"/>
                    <a:gd name="connsiteY19" fmla="*/ 20059 h 758249"/>
                    <a:gd name="connsiteX20" fmla="*/ 593498 w 731324"/>
                    <a:gd name="connsiteY20" fmla="*/ 0 h 758249"/>
                    <a:gd name="connsiteX21" fmla="*/ 625824 w 731324"/>
                    <a:gd name="connsiteY21" fmla="*/ 0 h 758249"/>
                    <a:gd name="connsiteX22" fmla="*/ 697270 w 731324"/>
                    <a:gd name="connsiteY22" fmla="*/ 25241 h 758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31324" h="758249">
                      <a:moveTo>
                        <a:pt x="697270" y="25241"/>
                      </a:moveTo>
                      <a:cubicBezTo>
                        <a:pt x="715554" y="40836"/>
                        <a:pt x="726864" y="62381"/>
                        <a:pt x="726864" y="86178"/>
                      </a:cubicBezTo>
                      <a:cubicBezTo>
                        <a:pt x="728351" y="310202"/>
                        <a:pt x="729837" y="534226"/>
                        <a:pt x="731324" y="758249"/>
                      </a:cubicBezTo>
                      <a:lnTo>
                        <a:pt x="208986" y="553724"/>
                      </a:lnTo>
                      <a:lnTo>
                        <a:pt x="216195" y="423770"/>
                      </a:lnTo>
                      <a:lnTo>
                        <a:pt x="150712" y="471299"/>
                      </a:lnTo>
                      <a:cubicBezTo>
                        <a:pt x="127903" y="487854"/>
                        <a:pt x="98269" y="488190"/>
                        <a:pt x="75564" y="474494"/>
                      </a:cubicBezTo>
                      <a:lnTo>
                        <a:pt x="68747" y="468222"/>
                      </a:lnTo>
                      <a:lnTo>
                        <a:pt x="57134" y="462043"/>
                      </a:lnTo>
                      <a:cubicBezTo>
                        <a:pt x="43607" y="451079"/>
                        <a:pt x="34263" y="434954"/>
                        <a:pt x="32307" y="416267"/>
                      </a:cubicBezTo>
                      <a:cubicBezTo>
                        <a:pt x="21538" y="313333"/>
                        <a:pt x="10770" y="210399"/>
                        <a:pt x="0" y="107466"/>
                      </a:cubicBezTo>
                      <a:lnTo>
                        <a:pt x="135341" y="93306"/>
                      </a:lnTo>
                      <a:lnTo>
                        <a:pt x="156831" y="298712"/>
                      </a:lnTo>
                      <a:lnTo>
                        <a:pt x="225914" y="248570"/>
                      </a:lnTo>
                      <a:lnTo>
                        <a:pt x="234923" y="86178"/>
                      </a:lnTo>
                      <a:cubicBezTo>
                        <a:pt x="234923" y="38583"/>
                        <a:pt x="280160" y="0"/>
                        <a:pt x="335963" y="0"/>
                      </a:cubicBezTo>
                      <a:lnTo>
                        <a:pt x="357672" y="0"/>
                      </a:lnTo>
                      <a:lnTo>
                        <a:pt x="383514" y="20059"/>
                      </a:lnTo>
                      <a:cubicBezTo>
                        <a:pt x="411813" y="33839"/>
                        <a:pt x="442926" y="41459"/>
                        <a:pt x="475585" y="41459"/>
                      </a:cubicBezTo>
                      <a:cubicBezTo>
                        <a:pt x="508244" y="41459"/>
                        <a:pt x="539357" y="33839"/>
                        <a:pt x="567656" y="20059"/>
                      </a:cubicBezTo>
                      <a:lnTo>
                        <a:pt x="593498" y="0"/>
                      </a:lnTo>
                      <a:lnTo>
                        <a:pt x="625824" y="0"/>
                      </a:lnTo>
                      <a:cubicBezTo>
                        <a:pt x="653726" y="0"/>
                        <a:pt x="678985" y="9646"/>
                        <a:pt x="697270" y="2524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75EBFBE5-F720-4D5F-942C-324AFD2C03B2}"/>
                  </a:ext>
                </a:extLst>
              </p:cNvPr>
              <p:cNvSpPr/>
              <p:nvPr/>
            </p:nvSpPr>
            <p:spPr bwMode="auto">
              <a:xfrm rot="18900000">
                <a:off x="5406782" y="4529400"/>
                <a:ext cx="1052735" cy="144779"/>
              </a:xfrm>
              <a:custGeom>
                <a:avLst/>
                <a:gdLst>
                  <a:gd name="connsiteX0" fmla="*/ 68580 w 1052735"/>
                  <a:gd name="connsiteY0" fmla="*/ 99060 h 144779"/>
                  <a:gd name="connsiteX1" fmla="*/ 1052735 w 1052735"/>
                  <a:gd name="connsiteY1" fmla="*/ 99060 h 144779"/>
                  <a:gd name="connsiteX2" fmla="*/ 1052735 w 1052735"/>
                  <a:gd name="connsiteY2" fmla="*/ 144779 h 144779"/>
                  <a:gd name="connsiteX3" fmla="*/ 68580 w 1052735"/>
                  <a:gd name="connsiteY3" fmla="*/ 144779 h 144779"/>
                  <a:gd name="connsiteX4" fmla="*/ 0 w 1052735"/>
                  <a:gd name="connsiteY4" fmla="*/ 0 h 144779"/>
                  <a:gd name="connsiteX5" fmla="*/ 984155 w 1052735"/>
                  <a:gd name="connsiteY5" fmla="*/ 0 h 144779"/>
                  <a:gd name="connsiteX6" fmla="*/ 984155 w 1052735"/>
                  <a:gd name="connsiteY6" fmla="*/ 45719 h 144779"/>
                  <a:gd name="connsiteX7" fmla="*/ 0 w 1052735"/>
                  <a:gd name="connsiteY7" fmla="*/ 45719 h 1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52735" h="144779">
                    <a:moveTo>
                      <a:pt x="68580" y="99060"/>
                    </a:moveTo>
                    <a:lnTo>
                      <a:pt x="1052735" y="99060"/>
                    </a:lnTo>
                    <a:lnTo>
                      <a:pt x="1052735" y="144779"/>
                    </a:lnTo>
                    <a:lnTo>
                      <a:pt x="68580" y="144779"/>
                    </a:lnTo>
                    <a:close/>
                    <a:moveTo>
                      <a:pt x="0" y="0"/>
                    </a:moveTo>
                    <a:lnTo>
                      <a:pt x="984155" y="0"/>
                    </a:lnTo>
                    <a:lnTo>
                      <a:pt x="984155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8B22FD02-0509-417C-B25D-B2F29ABDC93C}"/>
                  </a:ext>
                </a:extLst>
              </p:cNvPr>
              <p:cNvSpPr/>
              <p:nvPr/>
            </p:nvSpPr>
            <p:spPr bwMode="auto">
              <a:xfrm rot="900000">
                <a:off x="7121067" y="5702724"/>
                <a:ext cx="282272" cy="339815"/>
              </a:xfrm>
              <a:custGeom>
                <a:avLst/>
                <a:gdLst>
                  <a:gd name="connsiteX0" fmla="*/ 139156 w 282272"/>
                  <a:gd name="connsiteY0" fmla="*/ 0 h 339815"/>
                  <a:gd name="connsiteX1" fmla="*/ 282272 w 282272"/>
                  <a:gd name="connsiteY1" fmla="*/ 0 h 339815"/>
                  <a:gd name="connsiteX2" fmla="*/ 260026 w 282272"/>
                  <a:gd name="connsiteY2" fmla="*/ 234011 h 339815"/>
                  <a:gd name="connsiteX3" fmla="*/ 267239 w 282272"/>
                  <a:gd name="connsiteY3" fmla="*/ 251425 h 339815"/>
                  <a:gd name="connsiteX4" fmla="*/ 267239 w 282272"/>
                  <a:gd name="connsiteY4" fmla="*/ 339815 h 339815"/>
                  <a:gd name="connsiteX5" fmla="*/ 16669 w 282272"/>
                  <a:gd name="connsiteY5" fmla="*/ 339815 h 339815"/>
                  <a:gd name="connsiteX6" fmla="*/ 0 w 282272"/>
                  <a:gd name="connsiteY6" fmla="*/ 323146 h 339815"/>
                  <a:gd name="connsiteX7" fmla="*/ 0 w 282272"/>
                  <a:gd name="connsiteY7" fmla="*/ 280114 h 339815"/>
                  <a:gd name="connsiteX8" fmla="*/ 59702 w 282272"/>
                  <a:gd name="connsiteY8" fmla="*/ 220412 h 339815"/>
                  <a:gd name="connsiteX9" fmla="*/ 160110 w 282272"/>
                  <a:gd name="connsiteY9" fmla="*/ 220412 h 339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272" h="339815">
                    <a:moveTo>
                      <a:pt x="139156" y="0"/>
                    </a:moveTo>
                    <a:lnTo>
                      <a:pt x="282272" y="0"/>
                    </a:lnTo>
                    <a:lnTo>
                      <a:pt x="260026" y="234011"/>
                    </a:lnTo>
                    <a:lnTo>
                      <a:pt x="267239" y="251425"/>
                    </a:lnTo>
                    <a:lnTo>
                      <a:pt x="267239" y="339815"/>
                    </a:lnTo>
                    <a:lnTo>
                      <a:pt x="16669" y="339815"/>
                    </a:lnTo>
                    <a:cubicBezTo>
                      <a:pt x="7463" y="339815"/>
                      <a:pt x="0" y="332352"/>
                      <a:pt x="0" y="323146"/>
                    </a:cubicBezTo>
                    <a:lnTo>
                      <a:pt x="0" y="280114"/>
                    </a:lnTo>
                    <a:cubicBezTo>
                      <a:pt x="0" y="247141"/>
                      <a:pt x="26729" y="220412"/>
                      <a:pt x="59702" y="220412"/>
                    </a:cubicBezTo>
                    <a:lnTo>
                      <a:pt x="160110" y="220412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91A3E58B-F9C2-40E1-A64B-94497D117A31}"/>
                  </a:ext>
                </a:extLst>
              </p:cNvPr>
              <p:cNvSpPr/>
              <p:nvPr/>
            </p:nvSpPr>
            <p:spPr bwMode="auto">
              <a:xfrm>
                <a:off x="6785834" y="4189410"/>
                <a:ext cx="237396" cy="14915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正方形/長方形 145">
                <a:extLst>
                  <a:ext uri="{FF2B5EF4-FFF2-40B4-BE49-F238E27FC236}">
                    <a16:creationId xmlns:a16="http://schemas.microsoft.com/office/drawing/2014/main" id="{F6953D7E-6734-489D-9B68-7F76C8E42908}"/>
                  </a:ext>
                </a:extLst>
              </p:cNvPr>
              <p:cNvSpPr/>
              <p:nvPr/>
            </p:nvSpPr>
            <p:spPr bwMode="auto">
              <a:xfrm rot="18900000">
                <a:off x="6506302" y="3971562"/>
                <a:ext cx="262587" cy="47724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0F7E8B2B-55C2-436E-96C4-C1575FA38737}"/>
                  </a:ext>
                </a:extLst>
              </p:cNvPr>
              <p:cNvSpPr/>
              <p:nvPr/>
            </p:nvSpPr>
            <p:spPr bwMode="auto">
              <a:xfrm rot="19452066">
                <a:off x="6606804" y="4034825"/>
                <a:ext cx="99689" cy="19206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9670E0B9-B70B-477E-B86F-5884BF285F09}"/>
              </a:ext>
            </a:extLst>
          </p:cNvPr>
          <p:cNvGrpSpPr/>
          <p:nvPr/>
        </p:nvGrpSpPr>
        <p:grpSpPr>
          <a:xfrm>
            <a:off x="6567715" y="1376444"/>
            <a:ext cx="2701017" cy="1885568"/>
            <a:chOff x="6567715" y="1376444"/>
            <a:chExt cx="2701017" cy="1885568"/>
          </a:xfrm>
        </p:grpSpPr>
        <p:sp>
          <p:nvSpPr>
            <p:cNvPr id="162" name="正方形/長方形 161">
              <a:extLst>
                <a:ext uri="{FF2B5EF4-FFF2-40B4-BE49-F238E27FC236}">
                  <a16:creationId xmlns:a16="http://schemas.microsoft.com/office/drawing/2014/main" id="{A158F3A9-9954-4126-8DFD-2904991FF27E}"/>
                </a:ext>
              </a:extLst>
            </p:cNvPr>
            <p:cNvSpPr/>
            <p:nvPr/>
          </p:nvSpPr>
          <p:spPr>
            <a:xfrm>
              <a:off x="6573110" y="2913887"/>
              <a:ext cx="2695622" cy="3481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4A04975B-79D8-4F5F-A81C-0FE94924D4E5}"/>
                </a:ext>
              </a:extLst>
            </p:cNvPr>
            <p:cNvSpPr/>
            <p:nvPr/>
          </p:nvSpPr>
          <p:spPr>
            <a:xfrm>
              <a:off x="8239688" y="2983710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261C0EBA-DF71-479D-AD08-6C22CB1A5F4A}"/>
                </a:ext>
              </a:extLst>
            </p:cNvPr>
            <p:cNvGrpSpPr/>
            <p:nvPr/>
          </p:nvGrpSpPr>
          <p:grpSpPr>
            <a:xfrm>
              <a:off x="6567715" y="1376444"/>
              <a:ext cx="2356349" cy="1745954"/>
              <a:chOff x="4164385" y="61764"/>
              <a:chExt cx="3558699" cy="2636844"/>
            </a:xfrm>
          </p:grpSpPr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409F4D3E-D933-4F39-92D7-F447FB9DC724}"/>
                  </a:ext>
                </a:extLst>
              </p:cNvPr>
              <p:cNvGrpSpPr/>
              <p:nvPr/>
            </p:nvGrpSpPr>
            <p:grpSpPr>
              <a:xfrm>
                <a:off x="6276072" y="128004"/>
                <a:ext cx="1447012" cy="2568278"/>
                <a:chOff x="8282664" y="3722086"/>
                <a:chExt cx="1447012" cy="2568278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9A987706-8079-47FD-B58A-589272C78018}"/>
                    </a:ext>
                  </a:extLst>
                </p:cNvPr>
                <p:cNvSpPr/>
                <p:nvPr/>
              </p:nvSpPr>
              <p:spPr bwMode="auto">
                <a:xfrm rot="13274810" flipH="1">
                  <a:off x="8733892" y="4724865"/>
                  <a:ext cx="336999" cy="221247"/>
                </a:xfrm>
                <a:custGeom>
                  <a:avLst/>
                  <a:gdLst>
                    <a:gd name="connsiteX0" fmla="*/ 260802 w 1125306"/>
                    <a:gd name="connsiteY0" fmla="*/ 424328 h 851710"/>
                    <a:gd name="connsiteX1" fmla="*/ 225235 w 1125306"/>
                    <a:gd name="connsiteY1" fmla="*/ 468386 h 851710"/>
                    <a:gd name="connsiteX2" fmla="*/ 278585 w 1125306"/>
                    <a:gd name="connsiteY2" fmla="*/ 506541 h 851710"/>
                    <a:gd name="connsiteX3" fmla="*/ 1058423 w 1125306"/>
                    <a:gd name="connsiteY3" fmla="*/ 0 h 851710"/>
                    <a:gd name="connsiteX4" fmla="*/ 1090991 w 1125306"/>
                    <a:gd name="connsiteY4" fmla="*/ 39472 h 851710"/>
                    <a:gd name="connsiteX5" fmla="*/ 1125306 w 1125306"/>
                    <a:gd name="connsiteY5" fmla="*/ 102693 h 851710"/>
                    <a:gd name="connsiteX6" fmla="*/ 1125306 w 1125306"/>
                    <a:gd name="connsiteY6" fmla="*/ 621178 h 851710"/>
                    <a:gd name="connsiteX7" fmla="*/ 877095 w 1125306"/>
                    <a:gd name="connsiteY7" fmla="*/ 530312 h 851710"/>
                    <a:gd name="connsiteX8" fmla="*/ 869889 w 1125306"/>
                    <a:gd name="connsiteY8" fmla="*/ 567513 h 851710"/>
                    <a:gd name="connsiteX9" fmla="*/ 701898 w 1125306"/>
                    <a:gd name="connsiteY9" fmla="*/ 761561 h 851710"/>
                    <a:gd name="connsiteX10" fmla="*/ 701517 w 1125306"/>
                    <a:gd name="connsiteY10" fmla="*/ 761638 h 851710"/>
                    <a:gd name="connsiteX11" fmla="*/ 691208 w 1125306"/>
                    <a:gd name="connsiteY11" fmla="*/ 766477 h 851710"/>
                    <a:gd name="connsiteX12" fmla="*/ 457428 w 1125306"/>
                    <a:gd name="connsiteY12" fmla="*/ 844072 h 851710"/>
                    <a:gd name="connsiteX13" fmla="*/ 444968 w 1125306"/>
                    <a:gd name="connsiteY13" fmla="*/ 845420 h 851710"/>
                    <a:gd name="connsiteX14" fmla="*/ 439122 w 1125306"/>
                    <a:gd name="connsiteY14" fmla="*/ 847899 h 851710"/>
                    <a:gd name="connsiteX15" fmla="*/ 393461 w 1125306"/>
                    <a:gd name="connsiteY15" fmla="*/ 849693 h 851710"/>
                    <a:gd name="connsiteX16" fmla="*/ 210124 w 1125306"/>
                    <a:gd name="connsiteY16" fmla="*/ 811291 h 851710"/>
                    <a:gd name="connsiteX17" fmla="*/ 115870 w 1125306"/>
                    <a:gd name="connsiteY17" fmla="*/ 647016 h 851710"/>
                    <a:gd name="connsiteX18" fmla="*/ 115869 w 1125306"/>
                    <a:gd name="connsiteY18" fmla="*/ 647016 h 851710"/>
                    <a:gd name="connsiteX19" fmla="*/ 118087 w 1125306"/>
                    <a:gd name="connsiteY19" fmla="*/ 637010 h 851710"/>
                    <a:gd name="connsiteX20" fmla="*/ 42881 w 1125306"/>
                    <a:gd name="connsiteY20" fmla="*/ 583224 h 851710"/>
                    <a:gd name="connsiteX21" fmla="*/ 11500 w 1125306"/>
                    <a:gd name="connsiteY21" fmla="*/ 438155 h 851710"/>
                    <a:gd name="connsiteX22" fmla="*/ 11501 w 1125306"/>
                    <a:gd name="connsiteY22" fmla="*/ 438155 h 851710"/>
                    <a:gd name="connsiteX23" fmla="*/ 22498 w 1125306"/>
                    <a:gd name="connsiteY23" fmla="*/ 422712 h 851710"/>
                    <a:gd name="connsiteX24" fmla="*/ 28185 w 1125306"/>
                    <a:gd name="connsiteY24" fmla="*/ 412102 h 851710"/>
                    <a:gd name="connsiteX25" fmla="*/ 252835 w 1125306"/>
                    <a:gd name="connsiteY25" fmla="*/ 133824 h 851710"/>
                    <a:gd name="connsiteX26" fmla="*/ 255019 w 1125306"/>
                    <a:gd name="connsiteY26" fmla="*/ 132026 h 851710"/>
                    <a:gd name="connsiteX27" fmla="*/ 260517 w 1125306"/>
                    <a:gd name="connsiteY27" fmla="*/ 124196 h 851710"/>
                    <a:gd name="connsiteX28" fmla="*/ 277510 w 1125306"/>
                    <a:gd name="connsiteY28" fmla="*/ 110917 h 851710"/>
                    <a:gd name="connsiteX29" fmla="*/ 296873 w 1125306"/>
                    <a:gd name="connsiteY29" fmla="*/ 101827 h 851710"/>
                    <a:gd name="connsiteX30" fmla="*/ 530653 w 1125306"/>
                    <a:gd name="connsiteY30" fmla="*/ 24231 h 851710"/>
                    <a:gd name="connsiteX31" fmla="*/ 530914 w 1125306"/>
                    <a:gd name="connsiteY31" fmla="*/ 24211 h 851710"/>
                    <a:gd name="connsiteX32" fmla="*/ 541342 w 1125306"/>
                    <a:gd name="connsiteY32" fmla="*/ 19316 h 851710"/>
                    <a:gd name="connsiteX33" fmla="*/ 765153 w 1125306"/>
                    <a:gd name="connsiteY33" fmla="*/ 83319 h 851710"/>
                    <a:gd name="connsiteX34" fmla="*/ 779534 w 1125306"/>
                    <a:gd name="connsiteY34" fmla="*/ 102095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125306 w 1227189"/>
                    <a:gd name="connsiteY6" fmla="*/ 102693 h 851710"/>
                    <a:gd name="connsiteX7" fmla="*/ 1227189 w 1227189"/>
                    <a:gd name="connsiteY7" fmla="*/ 481000 h 851710"/>
                    <a:gd name="connsiteX8" fmla="*/ 877095 w 1227189"/>
                    <a:gd name="connsiteY8" fmla="*/ 530312 h 851710"/>
                    <a:gd name="connsiteX9" fmla="*/ 869889 w 1227189"/>
                    <a:gd name="connsiteY9" fmla="*/ 567513 h 851710"/>
                    <a:gd name="connsiteX10" fmla="*/ 701898 w 1227189"/>
                    <a:gd name="connsiteY10" fmla="*/ 761561 h 851710"/>
                    <a:gd name="connsiteX11" fmla="*/ 701517 w 1227189"/>
                    <a:gd name="connsiteY11" fmla="*/ 761638 h 851710"/>
                    <a:gd name="connsiteX12" fmla="*/ 691208 w 1227189"/>
                    <a:gd name="connsiteY12" fmla="*/ 766477 h 851710"/>
                    <a:gd name="connsiteX13" fmla="*/ 457428 w 1227189"/>
                    <a:gd name="connsiteY13" fmla="*/ 844072 h 851710"/>
                    <a:gd name="connsiteX14" fmla="*/ 444968 w 1227189"/>
                    <a:gd name="connsiteY14" fmla="*/ 845420 h 851710"/>
                    <a:gd name="connsiteX15" fmla="*/ 439122 w 1227189"/>
                    <a:gd name="connsiteY15" fmla="*/ 847899 h 851710"/>
                    <a:gd name="connsiteX16" fmla="*/ 393461 w 1227189"/>
                    <a:gd name="connsiteY16" fmla="*/ 849693 h 851710"/>
                    <a:gd name="connsiteX17" fmla="*/ 210124 w 1227189"/>
                    <a:gd name="connsiteY17" fmla="*/ 811291 h 851710"/>
                    <a:gd name="connsiteX18" fmla="*/ 115870 w 1227189"/>
                    <a:gd name="connsiteY18" fmla="*/ 647016 h 851710"/>
                    <a:gd name="connsiteX19" fmla="*/ 115869 w 1227189"/>
                    <a:gd name="connsiteY19" fmla="*/ 647016 h 851710"/>
                    <a:gd name="connsiteX20" fmla="*/ 118087 w 1227189"/>
                    <a:gd name="connsiteY20" fmla="*/ 637010 h 851710"/>
                    <a:gd name="connsiteX21" fmla="*/ 42881 w 1227189"/>
                    <a:gd name="connsiteY21" fmla="*/ 583224 h 851710"/>
                    <a:gd name="connsiteX22" fmla="*/ 11500 w 1227189"/>
                    <a:gd name="connsiteY22" fmla="*/ 438155 h 851710"/>
                    <a:gd name="connsiteX23" fmla="*/ 11501 w 1227189"/>
                    <a:gd name="connsiteY23" fmla="*/ 438155 h 851710"/>
                    <a:gd name="connsiteX24" fmla="*/ 22498 w 1227189"/>
                    <a:gd name="connsiteY24" fmla="*/ 422712 h 851710"/>
                    <a:gd name="connsiteX25" fmla="*/ 28185 w 1227189"/>
                    <a:gd name="connsiteY25" fmla="*/ 412102 h 851710"/>
                    <a:gd name="connsiteX26" fmla="*/ 252835 w 1227189"/>
                    <a:gd name="connsiteY26" fmla="*/ 133824 h 851710"/>
                    <a:gd name="connsiteX27" fmla="*/ 255019 w 1227189"/>
                    <a:gd name="connsiteY27" fmla="*/ 132026 h 851710"/>
                    <a:gd name="connsiteX28" fmla="*/ 260517 w 1227189"/>
                    <a:gd name="connsiteY28" fmla="*/ 124196 h 851710"/>
                    <a:gd name="connsiteX29" fmla="*/ 277510 w 1227189"/>
                    <a:gd name="connsiteY29" fmla="*/ 110917 h 851710"/>
                    <a:gd name="connsiteX30" fmla="*/ 296873 w 1227189"/>
                    <a:gd name="connsiteY30" fmla="*/ 101827 h 851710"/>
                    <a:gd name="connsiteX31" fmla="*/ 530653 w 1227189"/>
                    <a:gd name="connsiteY31" fmla="*/ 24231 h 851710"/>
                    <a:gd name="connsiteX32" fmla="*/ 530914 w 1227189"/>
                    <a:gd name="connsiteY32" fmla="*/ 24211 h 851710"/>
                    <a:gd name="connsiteX33" fmla="*/ 541342 w 1227189"/>
                    <a:gd name="connsiteY33" fmla="*/ 19316 h 851710"/>
                    <a:gd name="connsiteX34" fmla="*/ 765153 w 1227189"/>
                    <a:gd name="connsiteY34" fmla="*/ 83319 h 851710"/>
                    <a:gd name="connsiteX35" fmla="*/ 779534 w 1227189"/>
                    <a:gd name="connsiteY35" fmla="*/ 102095 h 851710"/>
                    <a:gd name="connsiteX36" fmla="*/ 1058423 w 1227189"/>
                    <a:gd name="connsiteY36" fmla="*/ 0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227189 w 1227189"/>
                    <a:gd name="connsiteY6" fmla="*/ 481000 h 851710"/>
                    <a:gd name="connsiteX7" fmla="*/ 877095 w 1227189"/>
                    <a:gd name="connsiteY7" fmla="*/ 530312 h 851710"/>
                    <a:gd name="connsiteX8" fmla="*/ 869889 w 1227189"/>
                    <a:gd name="connsiteY8" fmla="*/ 567513 h 851710"/>
                    <a:gd name="connsiteX9" fmla="*/ 701898 w 1227189"/>
                    <a:gd name="connsiteY9" fmla="*/ 761561 h 851710"/>
                    <a:gd name="connsiteX10" fmla="*/ 701517 w 1227189"/>
                    <a:gd name="connsiteY10" fmla="*/ 761638 h 851710"/>
                    <a:gd name="connsiteX11" fmla="*/ 691208 w 1227189"/>
                    <a:gd name="connsiteY11" fmla="*/ 766477 h 851710"/>
                    <a:gd name="connsiteX12" fmla="*/ 457428 w 1227189"/>
                    <a:gd name="connsiteY12" fmla="*/ 844072 h 851710"/>
                    <a:gd name="connsiteX13" fmla="*/ 444968 w 1227189"/>
                    <a:gd name="connsiteY13" fmla="*/ 845420 h 851710"/>
                    <a:gd name="connsiteX14" fmla="*/ 439122 w 1227189"/>
                    <a:gd name="connsiteY14" fmla="*/ 847899 h 851710"/>
                    <a:gd name="connsiteX15" fmla="*/ 393461 w 1227189"/>
                    <a:gd name="connsiteY15" fmla="*/ 849693 h 851710"/>
                    <a:gd name="connsiteX16" fmla="*/ 210124 w 1227189"/>
                    <a:gd name="connsiteY16" fmla="*/ 811291 h 851710"/>
                    <a:gd name="connsiteX17" fmla="*/ 115870 w 1227189"/>
                    <a:gd name="connsiteY17" fmla="*/ 647016 h 851710"/>
                    <a:gd name="connsiteX18" fmla="*/ 115869 w 1227189"/>
                    <a:gd name="connsiteY18" fmla="*/ 647016 h 851710"/>
                    <a:gd name="connsiteX19" fmla="*/ 118087 w 1227189"/>
                    <a:gd name="connsiteY19" fmla="*/ 637010 h 851710"/>
                    <a:gd name="connsiteX20" fmla="*/ 42881 w 1227189"/>
                    <a:gd name="connsiteY20" fmla="*/ 583224 h 851710"/>
                    <a:gd name="connsiteX21" fmla="*/ 11500 w 1227189"/>
                    <a:gd name="connsiteY21" fmla="*/ 438155 h 851710"/>
                    <a:gd name="connsiteX22" fmla="*/ 11501 w 1227189"/>
                    <a:gd name="connsiteY22" fmla="*/ 438155 h 851710"/>
                    <a:gd name="connsiteX23" fmla="*/ 22498 w 1227189"/>
                    <a:gd name="connsiteY23" fmla="*/ 422712 h 851710"/>
                    <a:gd name="connsiteX24" fmla="*/ 28185 w 1227189"/>
                    <a:gd name="connsiteY24" fmla="*/ 412102 h 851710"/>
                    <a:gd name="connsiteX25" fmla="*/ 252835 w 1227189"/>
                    <a:gd name="connsiteY25" fmla="*/ 133824 h 851710"/>
                    <a:gd name="connsiteX26" fmla="*/ 255019 w 1227189"/>
                    <a:gd name="connsiteY26" fmla="*/ 132026 h 851710"/>
                    <a:gd name="connsiteX27" fmla="*/ 260517 w 1227189"/>
                    <a:gd name="connsiteY27" fmla="*/ 124196 h 851710"/>
                    <a:gd name="connsiteX28" fmla="*/ 277510 w 1227189"/>
                    <a:gd name="connsiteY28" fmla="*/ 110917 h 851710"/>
                    <a:gd name="connsiteX29" fmla="*/ 296873 w 1227189"/>
                    <a:gd name="connsiteY29" fmla="*/ 101827 h 851710"/>
                    <a:gd name="connsiteX30" fmla="*/ 530653 w 1227189"/>
                    <a:gd name="connsiteY30" fmla="*/ 24231 h 851710"/>
                    <a:gd name="connsiteX31" fmla="*/ 530914 w 1227189"/>
                    <a:gd name="connsiteY31" fmla="*/ 24211 h 851710"/>
                    <a:gd name="connsiteX32" fmla="*/ 541342 w 1227189"/>
                    <a:gd name="connsiteY32" fmla="*/ 19316 h 851710"/>
                    <a:gd name="connsiteX33" fmla="*/ 765153 w 1227189"/>
                    <a:gd name="connsiteY33" fmla="*/ 83319 h 851710"/>
                    <a:gd name="connsiteX34" fmla="*/ 779534 w 1227189"/>
                    <a:gd name="connsiteY34" fmla="*/ 102095 h 851710"/>
                    <a:gd name="connsiteX35" fmla="*/ 1058423 w 1227189"/>
                    <a:gd name="connsiteY35" fmla="*/ 0 h 851710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090991 w 1227189"/>
                    <a:gd name="connsiteY5" fmla="*/ 30554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197976 w 1227189"/>
                    <a:gd name="connsiteY5" fmla="*/ 8530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83722"/>
                    <a:gd name="connsiteY0" fmla="*/ 415410 h 842792"/>
                    <a:gd name="connsiteX1" fmla="*/ 225235 w 1283722"/>
                    <a:gd name="connsiteY1" fmla="*/ 459468 h 842792"/>
                    <a:gd name="connsiteX2" fmla="*/ 278585 w 1283722"/>
                    <a:gd name="connsiteY2" fmla="*/ 497623 h 842792"/>
                    <a:gd name="connsiteX3" fmla="*/ 260802 w 1283722"/>
                    <a:gd name="connsiteY3" fmla="*/ 415410 h 842792"/>
                    <a:gd name="connsiteX4" fmla="*/ 779534 w 1283722"/>
                    <a:gd name="connsiteY4" fmla="*/ 93177 h 842792"/>
                    <a:gd name="connsiteX5" fmla="*/ 1197976 w 1283722"/>
                    <a:gd name="connsiteY5" fmla="*/ 8530 h 842792"/>
                    <a:gd name="connsiteX6" fmla="*/ 1283721 w 1283722"/>
                    <a:gd name="connsiteY6" fmla="*/ 410449 h 842792"/>
                    <a:gd name="connsiteX7" fmla="*/ 877095 w 1283722"/>
                    <a:gd name="connsiteY7" fmla="*/ 521394 h 842792"/>
                    <a:gd name="connsiteX8" fmla="*/ 869889 w 1283722"/>
                    <a:gd name="connsiteY8" fmla="*/ 558595 h 842792"/>
                    <a:gd name="connsiteX9" fmla="*/ 701898 w 1283722"/>
                    <a:gd name="connsiteY9" fmla="*/ 752643 h 842792"/>
                    <a:gd name="connsiteX10" fmla="*/ 701517 w 1283722"/>
                    <a:gd name="connsiteY10" fmla="*/ 752720 h 842792"/>
                    <a:gd name="connsiteX11" fmla="*/ 691208 w 1283722"/>
                    <a:gd name="connsiteY11" fmla="*/ 757559 h 842792"/>
                    <a:gd name="connsiteX12" fmla="*/ 457428 w 1283722"/>
                    <a:gd name="connsiteY12" fmla="*/ 835154 h 842792"/>
                    <a:gd name="connsiteX13" fmla="*/ 444968 w 1283722"/>
                    <a:gd name="connsiteY13" fmla="*/ 836502 h 842792"/>
                    <a:gd name="connsiteX14" fmla="*/ 439122 w 1283722"/>
                    <a:gd name="connsiteY14" fmla="*/ 838981 h 842792"/>
                    <a:gd name="connsiteX15" fmla="*/ 393461 w 1283722"/>
                    <a:gd name="connsiteY15" fmla="*/ 840775 h 842792"/>
                    <a:gd name="connsiteX16" fmla="*/ 210124 w 1283722"/>
                    <a:gd name="connsiteY16" fmla="*/ 802373 h 842792"/>
                    <a:gd name="connsiteX17" fmla="*/ 115870 w 1283722"/>
                    <a:gd name="connsiteY17" fmla="*/ 638098 h 842792"/>
                    <a:gd name="connsiteX18" fmla="*/ 115869 w 1283722"/>
                    <a:gd name="connsiteY18" fmla="*/ 638098 h 842792"/>
                    <a:gd name="connsiteX19" fmla="*/ 118087 w 1283722"/>
                    <a:gd name="connsiteY19" fmla="*/ 628092 h 842792"/>
                    <a:gd name="connsiteX20" fmla="*/ 42881 w 1283722"/>
                    <a:gd name="connsiteY20" fmla="*/ 574306 h 842792"/>
                    <a:gd name="connsiteX21" fmla="*/ 11500 w 1283722"/>
                    <a:gd name="connsiteY21" fmla="*/ 429237 h 842792"/>
                    <a:gd name="connsiteX22" fmla="*/ 11501 w 1283722"/>
                    <a:gd name="connsiteY22" fmla="*/ 429237 h 842792"/>
                    <a:gd name="connsiteX23" fmla="*/ 22498 w 1283722"/>
                    <a:gd name="connsiteY23" fmla="*/ 413794 h 842792"/>
                    <a:gd name="connsiteX24" fmla="*/ 28185 w 1283722"/>
                    <a:gd name="connsiteY24" fmla="*/ 403184 h 842792"/>
                    <a:gd name="connsiteX25" fmla="*/ 252835 w 1283722"/>
                    <a:gd name="connsiteY25" fmla="*/ 124906 h 842792"/>
                    <a:gd name="connsiteX26" fmla="*/ 255019 w 1283722"/>
                    <a:gd name="connsiteY26" fmla="*/ 123108 h 842792"/>
                    <a:gd name="connsiteX27" fmla="*/ 260517 w 1283722"/>
                    <a:gd name="connsiteY27" fmla="*/ 115278 h 842792"/>
                    <a:gd name="connsiteX28" fmla="*/ 277510 w 1283722"/>
                    <a:gd name="connsiteY28" fmla="*/ 101999 h 842792"/>
                    <a:gd name="connsiteX29" fmla="*/ 296873 w 1283722"/>
                    <a:gd name="connsiteY29" fmla="*/ 92909 h 842792"/>
                    <a:gd name="connsiteX30" fmla="*/ 530653 w 1283722"/>
                    <a:gd name="connsiteY30" fmla="*/ 15313 h 842792"/>
                    <a:gd name="connsiteX31" fmla="*/ 530914 w 1283722"/>
                    <a:gd name="connsiteY31" fmla="*/ 15293 h 842792"/>
                    <a:gd name="connsiteX32" fmla="*/ 541342 w 1283722"/>
                    <a:gd name="connsiteY32" fmla="*/ 10398 h 842792"/>
                    <a:gd name="connsiteX33" fmla="*/ 765153 w 1283722"/>
                    <a:gd name="connsiteY33" fmla="*/ 74401 h 842792"/>
                    <a:gd name="connsiteX34" fmla="*/ 779534 w 1283722"/>
                    <a:gd name="connsiteY34" fmla="*/ 93177 h 842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283722" h="842792">
                      <a:moveTo>
                        <a:pt x="260802" y="415410"/>
                      </a:moveTo>
                      <a:lnTo>
                        <a:pt x="225235" y="459468"/>
                      </a:lnTo>
                      <a:lnTo>
                        <a:pt x="278585" y="497623"/>
                      </a:lnTo>
                      <a:lnTo>
                        <a:pt x="260802" y="415410"/>
                      </a:lnTo>
                      <a:close/>
                      <a:moveTo>
                        <a:pt x="779534" y="93177"/>
                      </a:moveTo>
                      <a:lnTo>
                        <a:pt x="1197976" y="8530"/>
                      </a:lnTo>
                      <a:lnTo>
                        <a:pt x="1283721" y="410449"/>
                      </a:lnTo>
                      <a:lnTo>
                        <a:pt x="877095" y="521394"/>
                      </a:lnTo>
                      <a:lnTo>
                        <a:pt x="869889" y="558595"/>
                      </a:lnTo>
                      <a:cubicBezTo>
                        <a:pt x="844273" y="650532"/>
                        <a:pt x="783446" y="725576"/>
                        <a:pt x="701898" y="752643"/>
                      </a:cubicBezTo>
                      <a:lnTo>
                        <a:pt x="701517" y="752720"/>
                      </a:lnTo>
                      <a:lnTo>
                        <a:pt x="691208" y="757559"/>
                      </a:lnTo>
                      <a:lnTo>
                        <a:pt x="457428" y="835154"/>
                      </a:lnTo>
                      <a:lnTo>
                        <a:pt x="444968" y="836502"/>
                      </a:lnTo>
                      <a:lnTo>
                        <a:pt x="439122" y="838981"/>
                      </a:lnTo>
                      <a:cubicBezTo>
                        <a:pt x="424580" y="843249"/>
                        <a:pt x="409122" y="844056"/>
                        <a:pt x="393461" y="840775"/>
                      </a:cubicBezTo>
                      <a:lnTo>
                        <a:pt x="210124" y="802373"/>
                      </a:lnTo>
                      <a:cubicBezTo>
                        <a:pt x="147475" y="789251"/>
                        <a:pt x="105276" y="715702"/>
                        <a:pt x="115870" y="638098"/>
                      </a:cubicBezTo>
                      <a:lnTo>
                        <a:pt x="115869" y="638098"/>
                      </a:lnTo>
                      <a:lnTo>
                        <a:pt x="118087" y="628092"/>
                      </a:lnTo>
                      <a:lnTo>
                        <a:pt x="42881" y="574306"/>
                      </a:lnTo>
                      <a:cubicBezTo>
                        <a:pt x="1876" y="544981"/>
                        <a:pt x="-12174" y="480031"/>
                        <a:pt x="11500" y="429237"/>
                      </a:cubicBezTo>
                      <a:lnTo>
                        <a:pt x="11501" y="429237"/>
                      </a:lnTo>
                      <a:lnTo>
                        <a:pt x="22498" y="413794"/>
                      </a:lnTo>
                      <a:lnTo>
                        <a:pt x="28185" y="403184"/>
                      </a:lnTo>
                      <a:lnTo>
                        <a:pt x="252835" y="124906"/>
                      </a:lnTo>
                      <a:lnTo>
                        <a:pt x="255019" y="123108"/>
                      </a:lnTo>
                      <a:lnTo>
                        <a:pt x="260517" y="115278"/>
                      </a:lnTo>
                      <a:cubicBezTo>
                        <a:pt x="265755" y="110222"/>
                        <a:pt x="271435" y="105762"/>
                        <a:pt x="277510" y="101999"/>
                      </a:cubicBezTo>
                      <a:cubicBezTo>
                        <a:pt x="283586" y="98236"/>
                        <a:pt x="290056" y="95172"/>
                        <a:pt x="296873" y="92909"/>
                      </a:cubicBezTo>
                      <a:lnTo>
                        <a:pt x="530653" y="15313"/>
                      </a:lnTo>
                      <a:lnTo>
                        <a:pt x="530914" y="15293"/>
                      </a:lnTo>
                      <a:lnTo>
                        <a:pt x="541342" y="10398"/>
                      </a:lnTo>
                      <a:cubicBezTo>
                        <a:pt x="622890" y="-16670"/>
                        <a:pt x="705858" y="10648"/>
                        <a:pt x="765153" y="74401"/>
                      </a:cubicBezTo>
                      <a:lnTo>
                        <a:pt x="779534" y="93177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F0CC464D-249C-4491-8FB6-D5EE61F38089}"/>
                    </a:ext>
                  </a:extLst>
                </p:cNvPr>
                <p:cNvSpPr/>
                <p:nvPr/>
              </p:nvSpPr>
              <p:spPr bwMode="auto">
                <a:xfrm rot="1441628">
                  <a:off x="8893714" y="4767435"/>
                  <a:ext cx="382977" cy="436808"/>
                </a:xfrm>
                <a:custGeom>
                  <a:avLst/>
                  <a:gdLst>
                    <a:gd name="connsiteX0" fmla="*/ 288453 w 382977"/>
                    <a:gd name="connsiteY0" fmla="*/ 5347 h 436808"/>
                    <a:gd name="connsiteX1" fmla="*/ 314937 w 382977"/>
                    <a:gd name="connsiteY1" fmla="*/ 0 h 436808"/>
                    <a:gd name="connsiteX2" fmla="*/ 382977 w 382977"/>
                    <a:gd name="connsiteY2" fmla="*/ 68040 h 436808"/>
                    <a:gd name="connsiteX3" fmla="*/ 382976 w 382977"/>
                    <a:gd name="connsiteY3" fmla="*/ 364184 h 436808"/>
                    <a:gd name="connsiteX4" fmla="*/ 341420 w 382977"/>
                    <a:gd name="connsiteY4" fmla="*/ 426877 h 436808"/>
                    <a:gd name="connsiteX5" fmla="*/ 332340 w 382977"/>
                    <a:gd name="connsiteY5" fmla="*/ 428710 h 436808"/>
                    <a:gd name="connsiteX6" fmla="*/ 320518 w 382977"/>
                    <a:gd name="connsiteY6" fmla="*/ 434479 h 436808"/>
                    <a:gd name="connsiteX7" fmla="*/ 268888 w 382977"/>
                    <a:gd name="connsiteY7" fmla="*/ 427682 h 436808"/>
                    <a:gd name="connsiteX8" fmla="*/ 0 w 382977"/>
                    <a:gd name="connsiteY8" fmla="*/ 272438 h 436808"/>
                    <a:gd name="connsiteX9" fmla="*/ 68039 w 382977"/>
                    <a:gd name="connsiteY9" fmla="*/ 154590 h 436808"/>
                    <a:gd name="connsiteX10" fmla="*/ 246897 w 382977"/>
                    <a:gd name="connsiteY10" fmla="*/ 257854 h 436808"/>
                    <a:gd name="connsiteX11" fmla="*/ 246897 w 382977"/>
                    <a:gd name="connsiteY11" fmla="*/ 68040 h 436808"/>
                    <a:gd name="connsiteX12" fmla="*/ 288453 w 382977"/>
                    <a:gd name="connsiteY12" fmla="*/ 5347 h 4368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2977" h="436808">
                      <a:moveTo>
                        <a:pt x="288453" y="5347"/>
                      </a:moveTo>
                      <a:cubicBezTo>
                        <a:pt x="296593" y="1904"/>
                        <a:pt x="305543" y="0"/>
                        <a:pt x="314937" y="0"/>
                      </a:cubicBezTo>
                      <a:cubicBezTo>
                        <a:pt x="352514" y="0"/>
                        <a:pt x="382977" y="30463"/>
                        <a:pt x="382977" y="68040"/>
                      </a:cubicBezTo>
                      <a:cubicBezTo>
                        <a:pt x="382977" y="166755"/>
                        <a:pt x="382976" y="265469"/>
                        <a:pt x="382976" y="364184"/>
                      </a:cubicBezTo>
                      <a:cubicBezTo>
                        <a:pt x="382976" y="392367"/>
                        <a:pt x="365841" y="416547"/>
                        <a:pt x="341420" y="426877"/>
                      </a:cubicBezTo>
                      <a:lnTo>
                        <a:pt x="332340" y="428710"/>
                      </a:lnTo>
                      <a:lnTo>
                        <a:pt x="320518" y="434479"/>
                      </a:lnTo>
                      <a:cubicBezTo>
                        <a:pt x="303699" y="438986"/>
                        <a:pt x="285160" y="437076"/>
                        <a:pt x="268888" y="427682"/>
                      </a:cubicBezTo>
                      <a:cubicBezTo>
                        <a:pt x="179259" y="375934"/>
                        <a:pt x="89629" y="324186"/>
                        <a:pt x="0" y="272438"/>
                      </a:cubicBezTo>
                      <a:lnTo>
                        <a:pt x="68039" y="154590"/>
                      </a:lnTo>
                      <a:lnTo>
                        <a:pt x="246897" y="257854"/>
                      </a:lnTo>
                      <a:lnTo>
                        <a:pt x="246897" y="68040"/>
                      </a:lnTo>
                      <a:cubicBezTo>
                        <a:pt x="246897" y="39858"/>
                        <a:pt x="264032" y="15676"/>
                        <a:pt x="288453" y="5347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B5A5FE30-0B89-4ED7-8C03-81374D6E5271}"/>
                    </a:ext>
                  </a:extLst>
                </p:cNvPr>
                <p:cNvGrpSpPr/>
                <p:nvPr/>
              </p:nvGrpSpPr>
              <p:grpSpPr>
                <a:xfrm rot="2189544">
                  <a:off x="9156779" y="5421162"/>
                  <a:ext cx="267239" cy="802652"/>
                  <a:chOff x="9409861" y="5442593"/>
                  <a:chExt cx="267239" cy="802652"/>
                </a:xfrm>
              </p:grpSpPr>
              <p:sp>
                <p:nvSpPr>
                  <p:cNvPr id="195" name="台形 194">
                    <a:extLst>
                      <a:ext uri="{FF2B5EF4-FFF2-40B4-BE49-F238E27FC236}">
                        <a16:creationId xmlns:a16="http://schemas.microsoft.com/office/drawing/2014/main" id="{0442FAE5-B9F5-4ADB-9AF6-A59A0B831208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9416196" y="5442593"/>
                    <a:ext cx="178816" cy="717849"/>
                  </a:xfrm>
                  <a:prstGeom prst="trapezoid">
                    <a:avLst>
                      <a:gd name="adj" fmla="val 19538"/>
                    </a:avLst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6A06E2FA-71EB-479D-9F75-D67EEF2CE5A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9409861" y="6125842"/>
                    <a:ext cx="267239" cy="119403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93FBFBA1-D03E-437A-A444-310E9D614FD1}"/>
                    </a:ext>
                  </a:extLst>
                </p:cNvPr>
                <p:cNvSpPr/>
                <p:nvPr/>
              </p:nvSpPr>
              <p:spPr bwMode="auto">
                <a:xfrm rot="19800000">
                  <a:off x="9031932" y="4627403"/>
                  <a:ext cx="265610" cy="253562"/>
                </a:xfrm>
                <a:custGeom>
                  <a:avLst/>
                  <a:gdLst>
                    <a:gd name="connsiteX0" fmla="*/ 57373 w 265610"/>
                    <a:gd name="connsiteY0" fmla="*/ 0 h 253562"/>
                    <a:gd name="connsiteX1" fmla="*/ 197620 w 265610"/>
                    <a:gd name="connsiteY1" fmla="*/ 0 h 253562"/>
                    <a:gd name="connsiteX2" fmla="*/ 207480 w 265610"/>
                    <a:gd name="connsiteY2" fmla="*/ 115052 h 253562"/>
                    <a:gd name="connsiteX3" fmla="*/ 248782 w 265610"/>
                    <a:gd name="connsiteY3" fmla="*/ 115052 h 253562"/>
                    <a:gd name="connsiteX4" fmla="*/ 265610 w 265610"/>
                    <a:gd name="connsiteY4" fmla="*/ 131880 h 253562"/>
                    <a:gd name="connsiteX5" fmla="*/ 265610 w 265610"/>
                    <a:gd name="connsiteY5" fmla="*/ 184307 h 253562"/>
                    <a:gd name="connsiteX6" fmla="*/ 196355 w 265610"/>
                    <a:gd name="connsiteY6" fmla="*/ 253562 h 253562"/>
                    <a:gd name="connsiteX7" fmla="*/ 69255 w 265610"/>
                    <a:gd name="connsiteY7" fmla="*/ 253562 h 253562"/>
                    <a:gd name="connsiteX8" fmla="*/ 0 w 265610"/>
                    <a:gd name="connsiteY8" fmla="*/ 184307 h 253562"/>
                    <a:gd name="connsiteX9" fmla="*/ 0 w 265610"/>
                    <a:gd name="connsiteY9" fmla="*/ 131880 h 253562"/>
                    <a:gd name="connsiteX10" fmla="*/ 16828 w 265610"/>
                    <a:gd name="connsiteY10" fmla="*/ 115052 h 253562"/>
                    <a:gd name="connsiteX11" fmla="*/ 47513 w 265610"/>
                    <a:gd name="connsiteY11" fmla="*/ 115052 h 253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5610" h="253562">
                      <a:moveTo>
                        <a:pt x="57373" y="0"/>
                      </a:moveTo>
                      <a:lnTo>
                        <a:pt x="197620" y="0"/>
                      </a:lnTo>
                      <a:lnTo>
                        <a:pt x="207480" y="115052"/>
                      </a:lnTo>
                      <a:lnTo>
                        <a:pt x="248782" y="115052"/>
                      </a:lnTo>
                      <a:cubicBezTo>
                        <a:pt x="258076" y="115052"/>
                        <a:pt x="265610" y="122586"/>
                        <a:pt x="265610" y="131880"/>
                      </a:cubicBezTo>
                      <a:lnTo>
                        <a:pt x="265610" y="184307"/>
                      </a:lnTo>
                      <a:cubicBezTo>
                        <a:pt x="265610" y="222555"/>
                        <a:pt x="234603" y="253562"/>
                        <a:pt x="196355" y="253562"/>
                      </a:cubicBezTo>
                      <a:lnTo>
                        <a:pt x="69255" y="253562"/>
                      </a:lnTo>
                      <a:cubicBezTo>
                        <a:pt x="31007" y="253562"/>
                        <a:pt x="0" y="222555"/>
                        <a:pt x="0" y="184307"/>
                      </a:cubicBezTo>
                      <a:lnTo>
                        <a:pt x="0" y="131880"/>
                      </a:lnTo>
                      <a:cubicBezTo>
                        <a:pt x="0" y="122586"/>
                        <a:pt x="7534" y="115052"/>
                        <a:pt x="16828" y="115052"/>
                      </a:cubicBezTo>
                      <a:lnTo>
                        <a:pt x="47513" y="115052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8FAF945A-172A-412C-928B-16E32EFFE36A}"/>
                    </a:ext>
                  </a:extLst>
                </p:cNvPr>
                <p:cNvGrpSpPr/>
                <p:nvPr/>
              </p:nvGrpSpPr>
              <p:grpSpPr>
                <a:xfrm rot="1800000">
                  <a:off x="9322860" y="5487712"/>
                  <a:ext cx="267239" cy="802652"/>
                  <a:chOff x="9409861" y="5442593"/>
                  <a:chExt cx="267239" cy="802652"/>
                </a:xfrm>
              </p:grpSpPr>
              <p:sp>
                <p:nvSpPr>
                  <p:cNvPr id="193" name="台形 192">
                    <a:extLst>
                      <a:ext uri="{FF2B5EF4-FFF2-40B4-BE49-F238E27FC236}">
                        <a16:creationId xmlns:a16="http://schemas.microsoft.com/office/drawing/2014/main" id="{B4EC2B0E-8C0D-4DDB-9372-070D696B1990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9416196" y="5442593"/>
                    <a:ext cx="178816" cy="717849"/>
                  </a:xfrm>
                  <a:prstGeom prst="trapezoid">
                    <a:avLst>
                      <a:gd name="adj" fmla="val 19538"/>
                    </a:avLst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4002A8E5-09EE-443B-AD71-2C7E6F4D1B9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9409861" y="6125842"/>
                    <a:ext cx="267239" cy="119403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325E8D75-A68C-4068-BB50-E728618965DE}"/>
                    </a:ext>
                  </a:extLst>
                </p:cNvPr>
                <p:cNvGrpSpPr/>
                <p:nvPr/>
              </p:nvGrpSpPr>
              <p:grpSpPr>
                <a:xfrm rot="20081616">
                  <a:off x="8282664" y="3722086"/>
                  <a:ext cx="1208917" cy="1025731"/>
                  <a:chOff x="7744154" y="3363606"/>
                  <a:chExt cx="1208917" cy="1025731"/>
                </a:xfrm>
              </p:grpSpPr>
              <p:sp>
                <p:nvSpPr>
                  <p:cNvPr id="189" name="楕円 188">
                    <a:extLst>
                      <a:ext uri="{FF2B5EF4-FFF2-40B4-BE49-F238E27FC236}">
                        <a16:creationId xmlns:a16="http://schemas.microsoft.com/office/drawing/2014/main" id="{02FDA749-AFB4-4587-A00D-46C36E0051A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7930467" y="3482371"/>
                    <a:ext cx="838780" cy="89192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77B397A7-ACD4-492E-8AA5-13A810A50F24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7835747" y="3272013"/>
                    <a:ext cx="1025731" cy="1208917"/>
                  </a:xfrm>
                  <a:custGeom>
                    <a:avLst/>
                    <a:gdLst>
                      <a:gd name="connsiteX0" fmla="*/ 852 w 1025731"/>
                      <a:gd name="connsiteY0" fmla="*/ 961919 h 1208917"/>
                      <a:gd name="connsiteX1" fmla="*/ 10164 w 1025731"/>
                      <a:gd name="connsiteY1" fmla="*/ 863727 h 1208917"/>
                      <a:gd name="connsiteX2" fmla="*/ 27297 w 1025731"/>
                      <a:gd name="connsiteY2" fmla="*/ 816186 h 1208917"/>
                      <a:gd name="connsiteX3" fmla="*/ 37290 w 1025731"/>
                      <a:gd name="connsiteY3" fmla="*/ 798561 h 1208917"/>
                      <a:gd name="connsiteX4" fmla="*/ 18577 w 1025731"/>
                      <a:gd name="connsiteY4" fmla="*/ 735892 h 1208917"/>
                      <a:gd name="connsiteX5" fmla="*/ 10463 w 1025731"/>
                      <a:gd name="connsiteY5" fmla="*/ 652700 h 1208917"/>
                      <a:gd name="connsiteX6" fmla="*/ 425278 w 1025731"/>
                      <a:gd name="connsiteY6" fmla="*/ 192282 h 1208917"/>
                      <a:gd name="connsiteX7" fmla="*/ 450984 w 1025731"/>
                      <a:gd name="connsiteY7" fmla="*/ 189938 h 1208917"/>
                      <a:gd name="connsiteX8" fmla="*/ 472644 w 1025731"/>
                      <a:gd name="connsiteY8" fmla="*/ 181673 h 1208917"/>
                      <a:gd name="connsiteX9" fmla="*/ 719401 w 1025731"/>
                      <a:gd name="connsiteY9" fmla="*/ 0 h 1208917"/>
                      <a:gd name="connsiteX10" fmla="*/ 849519 w 1025731"/>
                      <a:gd name="connsiteY10" fmla="*/ 187388 h 1208917"/>
                      <a:gd name="connsiteX11" fmla="*/ 844058 w 1025731"/>
                      <a:gd name="connsiteY11" fmla="*/ 195501 h 1208917"/>
                      <a:gd name="connsiteX12" fmla="*/ 851714 w 1025731"/>
                      <a:gd name="connsiteY12" fmla="*/ 193371 h 1208917"/>
                      <a:gd name="connsiteX13" fmla="*/ 948261 w 1025731"/>
                      <a:gd name="connsiteY13" fmla="*/ 158587 h 1208917"/>
                      <a:gd name="connsiteX14" fmla="*/ 938663 w 1025731"/>
                      <a:gd name="connsiteY14" fmla="*/ 280494 h 1208917"/>
                      <a:gd name="connsiteX15" fmla="*/ 910456 w 1025731"/>
                      <a:gd name="connsiteY15" fmla="*/ 307717 h 1208917"/>
                      <a:gd name="connsiteX16" fmla="*/ 1025731 w 1025731"/>
                      <a:gd name="connsiteY16" fmla="*/ 286645 h 1208917"/>
                      <a:gd name="connsiteX17" fmla="*/ 647365 w 1025731"/>
                      <a:gd name="connsiteY17" fmla="*/ 491055 h 1208917"/>
                      <a:gd name="connsiteX18" fmla="*/ 576052 w 1025731"/>
                      <a:gd name="connsiteY18" fmla="*/ 494221 h 1208917"/>
                      <a:gd name="connsiteX19" fmla="*/ 572799 w 1025731"/>
                      <a:gd name="connsiteY19" fmla="*/ 460202 h 1208917"/>
                      <a:gd name="connsiteX20" fmla="*/ 350790 w 1025731"/>
                      <a:gd name="connsiteY20" fmla="*/ 901708 h 1208917"/>
                      <a:gd name="connsiteX21" fmla="*/ 458414 w 1025731"/>
                      <a:gd name="connsiteY21" fmla="*/ 1086460 h 1208917"/>
                      <a:gd name="connsiteX22" fmla="*/ 500246 w 1025731"/>
                      <a:gd name="connsiteY22" fmla="*/ 1119955 h 1208917"/>
                      <a:gd name="connsiteX23" fmla="*/ 425278 w 1025731"/>
                      <a:gd name="connsiteY23" fmla="*/ 1113118 h 1208917"/>
                      <a:gd name="connsiteX24" fmla="*/ 339486 w 1025731"/>
                      <a:gd name="connsiteY24" fmla="*/ 1090068 h 1208917"/>
                      <a:gd name="connsiteX25" fmla="*/ 290096 w 1025731"/>
                      <a:gd name="connsiteY25" fmla="*/ 1067882 h 1208917"/>
                      <a:gd name="connsiteX26" fmla="*/ 293803 w 1025731"/>
                      <a:gd name="connsiteY26" fmla="*/ 1077378 h 1208917"/>
                      <a:gd name="connsiteX27" fmla="*/ 391195 w 1025731"/>
                      <a:gd name="connsiteY27" fmla="*/ 1207476 h 1208917"/>
                      <a:gd name="connsiteX28" fmla="*/ 133862 w 1025731"/>
                      <a:gd name="connsiteY28" fmla="*/ 1047777 h 1208917"/>
                      <a:gd name="connsiteX29" fmla="*/ 114280 w 1025731"/>
                      <a:gd name="connsiteY29" fmla="*/ 997111 h 1208917"/>
                      <a:gd name="connsiteX30" fmla="*/ 116948 w 1025731"/>
                      <a:gd name="connsiteY30" fmla="*/ 1065372 h 1208917"/>
                      <a:gd name="connsiteX31" fmla="*/ 147308 w 1025731"/>
                      <a:gd name="connsiteY31" fmla="*/ 1159147 h 1208917"/>
                      <a:gd name="connsiteX32" fmla="*/ 852 w 1025731"/>
                      <a:gd name="connsiteY32" fmla="*/ 961919 h 12089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025731" h="1208917">
                        <a:moveTo>
                          <a:pt x="852" y="961919"/>
                        </a:moveTo>
                        <a:cubicBezTo>
                          <a:pt x="-1624" y="930309"/>
                          <a:pt x="1235" y="897050"/>
                          <a:pt x="10164" y="863727"/>
                        </a:cubicBezTo>
                        <a:cubicBezTo>
                          <a:pt x="14629" y="847066"/>
                          <a:pt x="20399" y="831177"/>
                          <a:pt x="27297" y="816186"/>
                        </a:cubicBezTo>
                        <a:lnTo>
                          <a:pt x="37290" y="798561"/>
                        </a:lnTo>
                        <a:lnTo>
                          <a:pt x="18577" y="735892"/>
                        </a:lnTo>
                        <a:cubicBezTo>
                          <a:pt x="13246" y="708890"/>
                          <a:pt x="10463" y="681089"/>
                          <a:pt x="10463" y="652700"/>
                        </a:cubicBezTo>
                        <a:cubicBezTo>
                          <a:pt x="10463" y="425590"/>
                          <a:pt x="188544" y="236105"/>
                          <a:pt x="425278" y="192282"/>
                        </a:cubicBezTo>
                        <a:lnTo>
                          <a:pt x="450984" y="189938"/>
                        </a:lnTo>
                        <a:lnTo>
                          <a:pt x="472644" y="181673"/>
                        </a:lnTo>
                        <a:cubicBezTo>
                          <a:pt x="585105" y="131406"/>
                          <a:pt x="670622" y="69411"/>
                          <a:pt x="719401" y="0"/>
                        </a:cubicBezTo>
                        <a:cubicBezTo>
                          <a:pt x="835062" y="50927"/>
                          <a:pt x="878434" y="121629"/>
                          <a:pt x="849519" y="187388"/>
                        </a:cubicBezTo>
                        <a:lnTo>
                          <a:pt x="844058" y="195501"/>
                        </a:lnTo>
                        <a:lnTo>
                          <a:pt x="851714" y="193371"/>
                        </a:lnTo>
                        <a:cubicBezTo>
                          <a:pt x="885260" y="182730"/>
                          <a:pt x="917515" y="171127"/>
                          <a:pt x="948261" y="158587"/>
                        </a:cubicBezTo>
                        <a:cubicBezTo>
                          <a:pt x="973662" y="200329"/>
                          <a:pt x="968442" y="242505"/>
                          <a:pt x="938663" y="280494"/>
                        </a:cubicBezTo>
                        <a:lnTo>
                          <a:pt x="910456" y="307717"/>
                        </a:lnTo>
                        <a:lnTo>
                          <a:pt x="1025731" y="286645"/>
                        </a:lnTo>
                        <a:cubicBezTo>
                          <a:pt x="1025731" y="387473"/>
                          <a:pt x="863298" y="471599"/>
                          <a:pt x="647365" y="491055"/>
                        </a:cubicBezTo>
                        <a:lnTo>
                          <a:pt x="576052" y="494221"/>
                        </a:lnTo>
                        <a:lnTo>
                          <a:pt x="572799" y="460202"/>
                        </a:lnTo>
                        <a:cubicBezTo>
                          <a:pt x="397442" y="507189"/>
                          <a:pt x="298044" y="704858"/>
                          <a:pt x="350790" y="901708"/>
                        </a:cubicBezTo>
                        <a:cubicBezTo>
                          <a:pt x="370570" y="975526"/>
                          <a:pt x="408936" y="1038747"/>
                          <a:pt x="458414" y="1086460"/>
                        </a:cubicBezTo>
                        <a:lnTo>
                          <a:pt x="500246" y="1119955"/>
                        </a:lnTo>
                        <a:lnTo>
                          <a:pt x="425278" y="1113118"/>
                        </a:lnTo>
                        <a:cubicBezTo>
                          <a:pt x="395686" y="1107640"/>
                          <a:pt x="367011" y="1099887"/>
                          <a:pt x="339486" y="1090068"/>
                        </a:cubicBezTo>
                        <a:lnTo>
                          <a:pt x="290096" y="1067882"/>
                        </a:lnTo>
                        <a:lnTo>
                          <a:pt x="293803" y="1077378"/>
                        </a:lnTo>
                        <a:cubicBezTo>
                          <a:pt x="318525" y="1127301"/>
                          <a:pt x="351501" y="1171701"/>
                          <a:pt x="391195" y="1207476"/>
                        </a:cubicBezTo>
                        <a:cubicBezTo>
                          <a:pt x="285205" y="1219702"/>
                          <a:pt x="185376" y="1153127"/>
                          <a:pt x="133862" y="1047777"/>
                        </a:cubicBezTo>
                        <a:lnTo>
                          <a:pt x="114280" y="997111"/>
                        </a:lnTo>
                        <a:lnTo>
                          <a:pt x="116948" y="1065372"/>
                        </a:lnTo>
                        <a:cubicBezTo>
                          <a:pt x="122705" y="1098375"/>
                          <a:pt x="132858" y="1130027"/>
                          <a:pt x="147308" y="1159147"/>
                        </a:cubicBezTo>
                        <a:cubicBezTo>
                          <a:pt x="63715" y="1136748"/>
                          <a:pt x="8278" y="1056750"/>
                          <a:pt x="852" y="961919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7B34D0D0-F5BF-4B62-A067-065EFFDC4AEA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8455103" y="3848145"/>
                    <a:ext cx="185854" cy="281538"/>
                  </a:xfrm>
                  <a:custGeom>
                    <a:avLst/>
                    <a:gdLst>
                      <a:gd name="connsiteX0" fmla="*/ 65683 w 185854"/>
                      <a:gd name="connsiteY0" fmla="*/ 0 h 281538"/>
                      <a:gd name="connsiteX1" fmla="*/ 185854 w 185854"/>
                      <a:gd name="connsiteY1" fmla="*/ 140769 h 281538"/>
                      <a:gd name="connsiteX2" fmla="*/ 65683 w 185854"/>
                      <a:gd name="connsiteY2" fmla="*/ 281538 h 281538"/>
                      <a:gd name="connsiteX3" fmla="*/ 29956 w 185854"/>
                      <a:gd name="connsiteY3" fmla="*/ 273089 h 281538"/>
                      <a:gd name="connsiteX4" fmla="*/ 16397 w 185854"/>
                      <a:gd name="connsiteY4" fmla="*/ 216354 h 281538"/>
                      <a:gd name="connsiteX5" fmla="*/ 0 w 185854"/>
                      <a:gd name="connsiteY5" fmla="*/ 31903 h 281538"/>
                      <a:gd name="connsiteX6" fmla="*/ 489 w 185854"/>
                      <a:gd name="connsiteY6" fmla="*/ 25608 h 281538"/>
                      <a:gd name="connsiteX7" fmla="*/ 18907 w 185854"/>
                      <a:gd name="connsiteY7" fmla="*/ 11062 h 281538"/>
                      <a:gd name="connsiteX8" fmla="*/ 65683 w 185854"/>
                      <a:gd name="connsiteY8" fmla="*/ 0 h 281538"/>
                      <a:gd name="connsiteX0" fmla="*/ 16397 w 185854"/>
                      <a:gd name="connsiteY0" fmla="*/ 216354 h 307794"/>
                      <a:gd name="connsiteX1" fmla="*/ 0 w 185854"/>
                      <a:gd name="connsiteY1" fmla="*/ 31903 h 307794"/>
                      <a:gd name="connsiteX2" fmla="*/ 489 w 185854"/>
                      <a:gd name="connsiteY2" fmla="*/ 25608 h 307794"/>
                      <a:gd name="connsiteX3" fmla="*/ 18907 w 185854"/>
                      <a:gd name="connsiteY3" fmla="*/ 11062 h 307794"/>
                      <a:gd name="connsiteX4" fmla="*/ 65683 w 185854"/>
                      <a:gd name="connsiteY4" fmla="*/ 0 h 307794"/>
                      <a:gd name="connsiteX5" fmla="*/ 185854 w 185854"/>
                      <a:gd name="connsiteY5" fmla="*/ 140769 h 307794"/>
                      <a:gd name="connsiteX6" fmla="*/ 65683 w 185854"/>
                      <a:gd name="connsiteY6" fmla="*/ 281538 h 307794"/>
                      <a:gd name="connsiteX7" fmla="*/ 29956 w 185854"/>
                      <a:gd name="connsiteY7" fmla="*/ 273089 h 307794"/>
                      <a:gd name="connsiteX8" fmla="*/ 107837 w 185854"/>
                      <a:gd name="connsiteY8" fmla="*/ 307794 h 307794"/>
                      <a:gd name="connsiteX0" fmla="*/ 16397 w 185854"/>
                      <a:gd name="connsiteY0" fmla="*/ 216354 h 281538"/>
                      <a:gd name="connsiteX1" fmla="*/ 0 w 185854"/>
                      <a:gd name="connsiteY1" fmla="*/ 31903 h 281538"/>
                      <a:gd name="connsiteX2" fmla="*/ 489 w 185854"/>
                      <a:gd name="connsiteY2" fmla="*/ 25608 h 281538"/>
                      <a:gd name="connsiteX3" fmla="*/ 18907 w 185854"/>
                      <a:gd name="connsiteY3" fmla="*/ 11062 h 281538"/>
                      <a:gd name="connsiteX4" fmla="*/ 65683 w 185854"/>
                      <a:gd name="connsiteY4" fmla="*/ 0 h 281538"/>
                      <a:gd name="connsiteX5" fmla="*/ 185854 w 185854"/>
                      <a:gd name="connsiteY5" fmla="*/ 140769 h 281538"/>
                      <a:gd name="connsiteX6" fmla="*/ 65683 w 185854"/>
                      <a:gd name="connsiteY6" fmla="*/ 281538 h 281538"/>
                      <a:gd name="connsiteX7" fmla="*/ 29956 w 185854"/>
                      <a:gd name="connsiteY7" fmla="*/ 273089 h 281538"/>
                      <a:gd name="connsiteX0" fmla="*/ 0 w 185854"/>
                      <a:gd name="connsiteY0" fmla="*/ 31903 h 281538"/>
                      <a:gd name="connsiteX1" fmla="*/ 489 w 185854"/>
                      <a:gd name="connsiteY1" fmla="*/ 25608 h 281538"/>
                      <a:gd name="connsiteX2" fmla="*/ 18907 w 185854"/>
                      <a:gd name="connsiteY2" fmla="*/ 11062 h 281538"/>
                      <a:gd name="connsiteX3" fmla="*/ 65683 w 185854"/>
                      <a:gd name="connsiteY3" fmla="*/ 0 h 281538"/>
                      <a:gd name="connsiteX4" fmla="*/ 185854 w 185854"/>
                      <a:gd name="connsiteY4" fmla="*/ 140769 h 281538"/>
                      <a:gd name="connsiteX5" fmla="*/ 65683 w 185854"/>
                      <a:gd name="connsiteY5" fmla="*/ 281538 h 281538"/>
                      <a:gd name="connsiteX6" fmla="*/ 29956 w 185854"/>
                      <a:gd name="connsiteY6" fmla="*/ 273089 h 2815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5854" h="281538">
                        <a:moveTo>
                          <a:pt x="0" y="31903"/>
                        </a:moveTo>
                        <a:lnTo>
                          <a:pt x="489" y="25608"/>
                        </a:lnTo>
                        <a:lnTo>
                          <a:pt x="18907" y="11062"/>
                        </a:lnTo>
                        <a:cubicBezTo>
                          <a:pt x="33284" y="3939"/>
                          <a:pt x="49091" y="0"/>
                          <a:pt x="65683" y="0"/>
                        </a:cubicBezTo>
                        <a:cubicBezTo>
                          <a:pt x="132052" y="0"/>
                          <a:pt x="185854" y="63024"/>
                          <a:pt x="185854" y="140769"/>
                        </a:cubicBezTo>
                        <a:cubicBezTo>
                          <a:pt x="185854" y="218514"/>
                          <a:pt x="132052" y="281538"/>
                          <a:pt x="65683" y="281538"/>
                        </a:cubicBezTo>
                        <a:lnTo>
                          <a:pt x="29956" y="273089"/>
                        </a:lnTo>
                      </a:path>
                    </a:pathLst>
                  </a:custGeom>
                  <a:solidFill>
                    <a:srgbClr val="FFCC66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7F407869-68C2-4A79-BF5C-50962EAA36BE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8378344" y="3725448"/>
                    <a:ext cx="143533" cy="350618"/>
                  </a:xfrm>
                  <a:custGeom>
                    <a:avLst/>
                    <a:gdLst>
                      <a:gd name="connsiteX0" fmla="*/ 99905 w 110209"/>
                      <a:gd name="connsiteY0" fmla="*/ 400213 h 400213"/>
                      <a:gd name="connsiteX1" fmla="*/ 22774 w 110209"/>
                      <a:gd name="connsiteY1" fmla="*/ 400213 h 400213"/>
                      <a:gd name="connsiteX2" fmla="*/ 8661 w 110209"/>
                      <a:gd name="connsiteY2" fmla="*/ 352077 h 400213"/>
                      <a:gd name="connsiteX3" fmla="*/ 0 w 110209"/>
                      <a:gd name="connsiteY3" fmla="*/ 253430 h 400213"/>
                      <a:gd name="connsiteX4" fmla="*/ 110209 w 110209"/>
                      <a:gd name="connsiteY4" fmla="*/ 0 h 400213"/>
                      <a:gd name="connsiteX5" fmla="*/ 98065 w 110209"/>
                      <a:gd name="connsiteY5" fmla="*/ 381171 h 400213"/>
                      <a:gd name="connsiteX0" fmla="*/ 22774 w 114214"/>
                      <a:gd name="connsiteY0" fmla="*/ 400213 h 491653"/>
                      <a:gd name="connsiteX1" fmla="*/ 8661 w 114214"/>
                      <a:gd name="connsiteY1" fmla="*/ 352077 h 491653"/>
                      <a:gd name="connsiteX2" fmla="*/ 0 w 114214"/>
                      <a:gd name="connsiteY2" fmla="*/ 253430 h 491653"/>
                      <a:gd name="connsiteX3" fmla="*/ 110209 w 114214"/>
                      <a:gd name="connsiteY3" fmla="*/ 0 h 491653"/>
                      <a:gd name="connsiteX4" fmla="*/ 98065 w 114214"/>
                      <a:gd name="connsiteY4" fmla="*/ 381171 h 491653"/>
                      <a:gd name="connsiteX5" fmla="*/ 99905 w 114214"/>
                      <a:gd name="connsiteY5" fmla="*/ 400213 h 491653"/>
                      <a:gd name="connsiteX6" fmla="*/ 114214 w 114214"/>
                      <a:gd name="connsiteY6" fmla="*/ 491653 h 491653"/>
                      <a:gd name="connsiteX0" fmla="*/ 22774 w 110209"/>
                      <a:gd name="connsiteY0" fmla="*/ 400213 h 400213"/>
                      <a:gd name="connsiteX1" fmla="*/ 8661 w 110209"/>
                      <a:gd name="connsiteY1" fmla="*/ 352077 h 400213"/>
                      <a:gd name="connsiteX2" fmla="*/ 0 w 110209"/>
                      <a:gd name="connsiteY2" fmla="*/ 253430 h 400213"/>
                      <a:gd name="connsiteX3" fmla="*/ 110209 w 110209"/>
                      <a:gd name="connsiteY3" fmla="*/ 0 h 400213"/>
                      <a:gd name="connsiteX4" fmla="*/ 98065 w 110209"/>
                      <a:gd name="connsiteY4" fmla="*/ 381171 h 400213"/>
                      <a:gd name="connsiteX5" fmla="*/ 99905 w 110209"/>
                      <a:gd name="connsiteY5" fmla="*/ 400213 h 400213"/>
                      <a:gd name="connsiteX0" fmla="*/ 22774 w 110209"/>
                      <a:gd name="connsiteY0" fmla="*/ 400213 h 400213"/>
                      <a:gd name="connsiteX1" fmla="*/ 8661 w 110209"/>
                      <a:gd name="connsiteY1" fmla="*/ 352077 h 400213"/>
                      <a:gd name="connsiteX2" fmla="*/ 0 w 110209"/>
                      <a:gd name="connsiteY2" fmla="*/ 253430 h 400213"/>
                      <a:gd name="connsiteX3" fmla="*/ 110209 w 110209"/>
                      <a:gd name="connsiteY3" fmla="*/ 0 h 400213"/>
                      <a:gd name="connsiteX4" fmla="*/ 98065 w 110209"/>
                      <a:gd name="connsiteY4" fmla="*/ 381171 h 400213"/>
                      <a:gd name="connsiteX0" fmla="*/ 8661 w 110209"/>
                      <a:gd name="connsiteY0" fmla="*/ 352077 h 381171"/>
                      <a:gd name="connsiteX1" fmla="*/ 0 w 110209"/>
                      <a:gd name="connsiteY1" fmla="*/ 253430 h 381171"/>
                      <a:gd name="connsiteX2" fmla="*/ 110209 w 110209"/>
                      <a:gd name="connsiteY2" fmla="*/ 0 h 381171"/>
                      <a:gd name="connsiteX3" fmla="*/ 98065 w 110209"/>
                      <a:gd name="connsiteY3" fmla="*/ 381171 h 381171"/>
                      <a:gd name="connsiteX0" fmla="*/ 0 w 110209"/>
                      <a:gd name="connsiteY0" fmla="*/ 253430 h 381171"/>
                      <a:gd name="connsiteX1" fmla="*/ 110209 w 110209"/>
                      <a:gd name="connsiteY1" fmla="*/ 0 h 381171"/>
                      <a:gd name="connsiteX2" fmla="*/ 98065 w 110209"/>
                      <a:gd name="connsiteY2" fmla="*/ 381171 h 381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10209" h="381171">
                        <a:moveTo>
                          <a:pt x="0" y="253430"/>
                        </a:moveTo>
                        <a:cubicBezTo>
                          <a:pt x="0" y="113464"/>
                          <a:pt x="49342" y="0"/>
                          <a:pt x="110209" y="0"/>
                        </a:cubicBezTo>
                        <a:cubicBezTo>
                          <a:pt x="94017" y="123981"/>
                          <a:pt x="89970" y="254114"/>
                          <a:pt x="98065" y="381171"/>
                        </a:cubicBezTo>
                      </a:path>
                    </a:pathLst>
                  </a:cu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31CF719C-924A-4A2F-91E0-9D16389F5699}"/>
                    </a:ext>
                  </a:extLst>
                </p:cNvPr>
                <p:cNvSpPr/>
                <p:nvPr/>
              </p:nvSpPr>
              <p:spPr bwMode="auto">
                <a:xfrm rot="13274810" flipH="1">
                  <a:off x="8641262" y="4844376"/>
                  <a:ext cx="336999" cy="221247"/>
                </a:xfrm>
                <a:custGeom>
                  <a:avLst/>
                  <a:gdLst>
                    <a:gd name="connsiteX0" fmla="*/ 260802 w 1125306"/>
                    <a:gd name="connsiteY0" fmla="*/ 424328 h 851710"/>
                    <a:gd name="connsiteX1" fmla="*/ 225235 w 1125306"/>
                    <a:gd name="connsiteY1" fmla="*/ 468386 h 851710"/>
                    <a:gd name="connsiteX2" fmla="*/ 278585 w 1125306"/>
                    <a:gd name="connsiteY2" fmla="*/ 506541 h 851710"/>
                    <a:gd name="connsiteX3" fmla="*/ 1058423 w 1125306"/>
                    <a:gd name="connsiteY3" fmla="*/ 0 h 851710"/>
                    <a:gd name="connsiteX4" fmla="*/ 1090991 w 1125306"/>
                    <a:gd name="connsiteY4" fmla="*/ 39472 h 851710"/>
                    <a:gd name="connsiteX5" fmla="*/ 1125306 w 1125306"/>
                    <a:gd name="connsiteY5" fmla="*/ 102693 h 851710"/>
                    <a:gd name="connsiteX6" fmla="*/ 1125306 w 1125306"/>
                    <a:gd name="connsiteY6" fmla="*/ 621178 h 851710"/>
                    <a:gd name="connsiteX7" fmla="*/ 877095 w 1125306"/>
                    <a:gd name="connsiteY7" fmla="*/ 530312 h 851710"/>
                    <a:gd name="connsiteX8" fmla="*/ 869889 w 1125306"/>
                    <a:gd name="connsiteY8" fmla="*/ 567513 h 851710"/>
                    <a:gd name="connsiteX9" fmla="*/ 701898 w 1125306"/>
                    <a:gd name="connsiteY9" fmla="*/ 761561 h 851710"/>
                    <a:gd name="connsiteX10" fmla="*/ 701517 w 1125306"/>
                    <a:gd name="connsiteY10" fmla="*/ 761638 h 851710"/>
                    <a:gd name="connsiteX11" fmla="*/ 691208 w 1125306"/>
                    <a:gd name="connsiteY11" fmla="*/ 766477 h 851710"/>
                    <a:gd name="connsiteX12" fmla="*/ 457428 w 1125306"/>
                    <a:gd name="connsiteY12" fmla="*/ 844072 h 851710"/>
                    <a:gd name="connsiteX13" fmla="*/ 444968 w 1125306"/>
                    <a:gd name="connsiteY13" fmla="*/ 845420 h 851710"/>
                    <a:gd name="connsiteX14" fmla="*/ 439122 w 1125306"/>
                    <a:gd name="connsiteY14" fmla="*/ 847899 h 851710"/>
                    <a:gd name="connsiteX15" fmla="*/ 393461 w 1125306"/>
                    <a:gd name="connsiteY15" fmla="*/ 849693 h 851710"/>
                    <a:gd name="connsiteX16" fmla="*/ 210124 w 1125306"/>
                    <a:gd name="connsiteY16" fmla="*/ 811291 h 851710"/>
                    <a:gd name="connsiteX17" fmla="*/ 115870 w 1125306"/>
                    <a:gd name="connsiteY17" fmla="*/ 647016 h 851710"/>
                    <a:gd name="connsiteX18" fmla="*/ 115869 w 1125306"/>
                    <a:gd name="connsiteY18" fmla="*/ 647016 h 851710"/>
                    <a:gd name="connsiteX19" fmla="*/ 118087 w 1125306"/>
                    <a:gd name="connsiteY19" fmla="*/ 637010 h 851710"/>
                    <a:gd name="connsiteX20" fmla="*/ 42881 w 1125306"/>
                    <a:gd name="connsiteY20" fmla="*/ 583224 h 851710"/>
                    <a:gd name="connsiteX21" fmla="*/ 11500 w 1125306"/>
                    <a:gd name="connsiteY21" fmla="*/ 438155 h 851710"/>
                    <a:gd name="connsiteX22" fmla="*/ 11501 w 1125306"/>
                    <a:gd name="connsiteY22" fmla="*/ 438155 h 851710"/>
                    <a:gd name="connsiteX23" fmla="*/ 22498 w 1125306"/>
                    <a:gd name="connsiteY23" fmla="*/ 422712 h 851710"/>
                    <a:gd name="connsiteX24" fmla="*/ 28185 w 1125306"/>
                    <a:gd name="connsiteY24" fmla="*/ 412102 h 851710"/>
                    <a:gd name="connsiteX25" fmla="*/ 252835 w 1125306"/>
                    <a:gd name="connsiteY25" fmla="*/ 133824 h 851710"/>
                    <a:gd name="connsiteX26" fmla="*/ 255019 w 1125306"/>
                    <a:gd name="connsiteY26" fmla="*/ 132026 h 851710"/>
                    <a:gd name="connsiteX27" fmla="*/ 260517 w 1125306"/>
                    <a:gd name="connsiteY27" fmla="*/ 124196 h 851710"/>
                    <a:gd name="connsiteX28" fmla="*/ 277510 w 1125306"/>
                    <a:gd name="connsiteY28" fmla="*/ 110917 h 851710"/>
                    <a:gd name="connsiteX29" fmla="*/ 296873 w 1125306"/>
                    <a:gd name="connsiteY29" fmla="*/ 101827 h 851710"/>
                    <a:gd name="connsiteX30" fmla="*/ 530653 w 1125306"/>
                    <a:gd name="connsiteY30" fmla="*/ 24231 h 851710"/>
                    <a:gd name="connsiteX31" fmla="*/ 530914 w 1125306"/>
                    <a:gd name="connsiteY31" fmla="*/ 24211 h 851710"/>
                    <a:gd name="connsiteX32" fmla="*/ 541342 w 1125306"/>
                    <a:gd name="connsiteY32" fmla="*/ 19316 h 851710"/>
                    <a:gd name="connsiteX33" fmla="*/ 765153 w 1125306"/>
                    <a:gd name="connsiteY33" fmla="*/ 83319 h 851710"/>
                    <a:gd name="connsiteX34" fmla="*/ 779534 w 1125306"/>
                    <a:gd name="connsiteY34" fmla="*/ 102095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125306 w 1227189"/>
                    <a:gd name="connsiteY6" fmla="*/ 102693 h 851710"/>
                    <a:gd name="connsiteX7" fmla="*/ 1227189 w 1227189"/>
                    <a:gd name="connsiteY7" fmla="*/ 481000 h 851710"/>
                    <a:gd name="connsiteX8" fmla="*/ 877095 w 1227189"/>
                    <a:gd name="connsiteY8" fmla="*/ 530312 h 851710"/>
                    <a:gd name="connsiteX9" fmla="*/ 869889 w 1227189"/>
                    <a:gd name="connsiteY9" fmla="*/ 567513 h 851710"/>
                    <a:gd name="connsiteX10" fmla="*/ 701898 w 1227189"/>
                    <a:gd name="connsiteY10" fmla="*/ 761561 h 851710"/>
                    <a:gd name="connsiteX11" fmla="*/ 701517 w 1227189"/>
                    <a:gd name="connsiteY11" fmla="*/ 761638 h 851710"/>
                    <a:gd name="connsiteX12" fmla="*/ 691208 w 1227189"/>
                    <a:gd name="connsiteY12" fmla="*/ 766477 h 851710"/>
                    <a:gd name="connsiteX13" fmla="*/ 457428 w 1227189"/>
                    <a:gd name="connsiteY13" fmla="*/ 844072 h 851710"/>
                    <a:gd name="connsiteX14" fmla="*/ 444968 w 1227189"/>
                    <a:gd name="connsiteY14" fmla="*/ 845420 h 851710"/>
                    <a:gd name="connsiteX15" fmla="*/ 439122 w 1227189"/>
                    <a:gd name="connsiteY15" fmla="*/ 847899 h 851710"/>
                    <a:gd name="connsiteX16" fmla="*/ 393461 w 1227189"/>
                    <a:gd name="connsiteY16" fmla="*/ 849693 h 851710"/>
                    <a:gd name="connsiteX17" fmla="*/ 210124 w 1227189"/>
                    <a:gd name="connsiteY17" fmla="*/ 811291 h 851710"/>
                    <a:gd name="connsiteX18" fmla="*/ 115870 w 1227189"/>
                    <a:gd name="connsiteY18" fmla="*/ 647016 h 851710"/>
                    <a:gd name="connsiteX19" fmla="*/ 115869 w 1227189"/>
                    <a:gd name="connsiteY19" fmla="*/ 647016 h 851710"/>
                    <a:gd name="connsiteX20" fmla="*/ 118087 w 1227189"/>
                    <a:gd name="connsiteY20" fmla="*/ 637010 h 851710"/>
                    <a:gd name="connsiteX21" fmla="*/ 42881 w 1227189"/>
                    <a:gd name="connsiteY21" fmla="*/ 583224 h 851710"/>
                    <a:gd name="connsiteX22" fmla="*/ 11500 w 1227189"/>
                    <a:gd name="connsiteY22" fmla="*/ 438155 h 851710"/>
                    <a:gd name="connsiteX23" fmla="*/ 11501 w 1227189"/>
                    <a:gd name="connsiteY23" fmla="*/ 438155 h 851710"/>
                    <a:gd name="connsiteX24" fmla="*/ 22498 w 1227189"/>
                    <a:gd name="connsiteY24" fmla="*/ 422712 h 851710"/>
                    <a:gd name="connsiteX25" fmla="*/ 28185 w 1227189"/>
                    <a:gd name="connsiteY25" fmla="*/ 412102 h 851710"/>
                    <a:gd name="connsiteX26" fmla="*/ 252835 w 1227189"/>
                    <a:gd name="connsiteY26" fmla="*/ 133824 h 851710"/>
                    <a:gd name="connsiteX27" fmla="*/ 255019 w 1227189"/>
                    <a:gd name="connsiteY27" fmla="*/ 132026 h 851710"/>
                    <a:gd name="connsiteX28" fmla="*/ 260517 w 1227189"/>
                    <a:gd name="connsiteY28" fmla="*/ 124196 h 851710"/>
                    <a:gd name="connsiteX29" fmla="*/ 277510 w 1227189"/>
                    <a:gd name="connsiteY29" fmla="*/ 110917 h 851710"/>
                    <a:gd name="connsiteX30" fmla="*/ 296873 w 1227189"/>
                    <a:gd name="connsiteY30" fmla="*/ 101827 h 851710"/>
                    <a:gd name="connsiteX31" fmla="*/ 530653 w 1227189"/>
                    <a:gd name="connsiteY31" fmla="*/ 24231 h 851710"/>
                    <a:gd name="connsiteX32" fmla="*/ 530914 w 1227189"/>
                    <a:gd name="connsiteY32" fmla="*/ 24211 h 851710"/>
                    <a:gd name="connsiteX33" fmla="*/ 541342 w 1227189"/>
                    <a:gd name="connsiteY33" fmla="*/ 19316 h 851710"/>
                    <a:gd name="connsiteX34" fmla="*/ 765153 w 1227189"/>
                    <a:gd name="connsiteY34" fmla="*/ 83319 h 851710"/>
                    <a:gd name="connsiteX35" fmla="*/ 779534 w 1227189"/>
                    <a:gd name="connsiteY35" fmla="*/ 102095 h 851710"/>
                    <a:gd name="connsiteX36" fmla="*/ 1058423 w 1227189"/>
                    <a:gd name="connsiteY36" fmla="*/ 0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227189 w 1227189"/>
                    <a:gd name="connsiteY6" fmla="*/ 481000 h 851710"/>
                    <a:gd name="connsiteX7" fmla="*/ 877095 w 1227189"/>
                    <a:gd name="connsiteY7" fmla="*/ 530312 h 851710"/>
                    <a:gd name="connsiteX8" fmla="*/ 869889 w 1227189"/>
                    <a:gd name="connsiteY8" fmla="*/ 567513 h 851710"/>
                    <a:gd name="connsiteX9" fmla="*/ 701898 w 1227189"/>
                    <a:gd name="connsiteY9" fmla="*/ 761561 h 851710"/>
                    <a:gd name="connsiteX10" fmla="*/ 701517 w 1227189"/>
                    <a:gd name="connsiteY10" fmla="*/ 761638 h 851710"/>
                    <a:gd name="connsiteX11" fmla="*/ 691208 w 1227189"/>
                    <a:gd name="connsiteY11" fmla="*/ 766477 h 851710"/>
                    <a:gd name="connsiteX12" fmla="*/ 457428 w 1227189"/>
                    <a:gd name="connsiteY12" fmla="*/ 844072 h 851710"/>
                    <a:gd name="connsiteX13" fmla="*/ 444968 w 1227189"/>
                    <a:gd name="connsiteY13" fmla="*/ 845420 h 851710"/>
                    <a:gd name="connsiteX14" fmla="*/ 439122 w 1227189"/>
                    <a:gd name="connsiteY14" fmla="*/ 847899 h 851710"/>
                    <a:gd name="connsiteX15" fmla="*/ 393461 w 1227189"/>
                    <a:gd name="connsiteY15" fmla="*/ 849693 h 851710"/>
                    <a:gd name="connsiteX16" fmla="*/ 210124 w 1227189"/>
                    <a:gd name="connsiteY16" fmla="*/ 811291 h 851710"/>
                    <a:gd name="connsiteX17" fmla="*/ 115870 w 1227189"/>
                    <a:gd name="connsiteY17" fmla="*/ 647016 h 851710"/>
                    <a:gd name="connsiteX18" fmla="*/ 115869 w 1227189"/>
                    <a:gd name="connsiteY18" fmla="*/ 647016 h 851710"/>
                    <a:gd name="connsiteX19" fmla="*/ 118087 w 1227189"/>
                    <a:gd name="connsiteY19" fmla="*/ 637010 h 851710"/>
                    <a:gd name="connsiteX20" fmla="*/ 42881 w 1227189"/>
                    <a:gd name="connsiteY20" fmla="*/ 583224 h 851710"/>
                    <a:gd name="connsiteX21" fmla="*/ 11500 w 1227189"/>
                    <a:gd name="connsiteY21" fmla="*/ 438155 h 851710"/>
                    <a:gd name="connsiteX22" fmla="*/ 11501 w 1227189"/>
                    <a:gd name="connsiteY22" fmla="*/ 438155 h 851710"/>
                    <a:gd name="connsiteX23" fmla="*/ 22498 w 1227189"/>
                    <a:gd name="connsiteY23" fmla="*/ 422712 h 851710"/>
                    <a:gd name="connsiteX24" fmla="*/ 28185 w 1227189"/>
                    <a:gd name="connsiteY24" fmla="*/ 412102 h 851710"/>
                    <a:gd name="connsiteX25" fmla="*/ 252835 w 1227189"/>
                    <a:gd name="connsiteY25" fmla="*/ 133824 h 851710"/>
                    <a:gd name="connsiteX26" fmla="*/ 255019 w 1227189"/>
                    <a:gd name="connsiteY26" fmla="*/ 132026 h 851710"/>
                    <a:gd name="connsiteX27" fmla="*/ 260517 w 1227189"/>
                    <a:gd name="connsiteY27" fmla="*/ 124196 h 851710"/>
                    <a:gd name="connsiteX28" fmla="*/ 277510 w 1227189"/>
                    <a:gd name="connsiteY28" fmla="*/ 110917 h 851710"/>
                    <a:gd name="connsiteX29" fmla="*/ 296873 w 1227189"/>
                    <a:gd name="connsiteY29" fmla="*/ 101827 h 851710"/>
                    <a:gd name="connsiteX30" fmla="*/ 530653 w 1227189"/>
                    <a:gd name="connsiteY30" fmla="*/ 24231 h 851710"/>
                    <a:gd name="connsiteX31" fmla="*/ 530914 w 1227189"/>
                    <a:gd name="connsiteY31" fmla="*/ 24211 h 851710"/>
                    <a:gd name="connsiteX32" fmla="*/ 541342 w 1227189"/>
                    <a:gd name="connsiteY32" fmla="*/ 19316 h 851710"/>
                    <a:gd name="connsiteX33" fmla="*/ 765153 w 1227189"/>
                    <a:gd name="connsiteY33" fmla="*/ 83319 h 851710"/>
                    <a:gd name="connsiteX34" fmla="*/ 779534 w 1227189"/>
                    <a:gd name="connsiteY34" fmla="*/ 102095 h 851710"/>
                    <a:gd name="connsiteX35" fmla="*/ 1058423 w 1227189"/>
                    <a:gd name="connsiteY35" fmla="*/ 0 h 851710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090991 w 1227189"/>
                    <a:gd name="connsiteY5" fmla="*/ 30554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197976 w 1227189"/>
                    <a:gd name="connsiteY5" fmla="*/ 8530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83722"/>
                    <a:gd name="connsiteY0" fmla="*/ 415410 h 842792"/>
                    <a:gd name="connsiteX1" fmla="*/ 225235 w 1283722"/>
                    <a:gd name="connsiteY1" fmla="*/ 459468 h 842792"/>
                    <a:gd name="connsiteX2" fmla="*/ 278585 w 1283722"/>
                    <a:gd name="connsiteY2" fmla="*/ 497623 h 842792"/>
                    <a:gd name="connsiteX3" fmla="*/ 260802 w 1283722"/>
                    <a:gd name="connsiteY3" fmla="*/ 415410 h 842792"/>
                    <a:gd name="connsiteX4" fmla="*/ 779534 w 1283722"/>
                    <a:gd name="connsiteY4" fmla="*/ 93177 h 842792"/>
                    <a:gd name="connsiteX5" fmla="*/ 1197976 w 1283722"/>
                    <a:gd name="connsiteY5" fmla="*/ 8530 h 842792"/>
                    <a:gd name="connsiteX6" fmla="*/ 1283721 w 1283722"/>
                    <a:gd name="connsiteY6" fmla="*/ 410449 h 842792"/>
                    <a:gd name="connsiteX7" fmla="*/ 877095 w 1283722"/>
                    <a:gd name="connsiteY7" fmla="*/ 521394 h 842792"/>
                    <a:gd name="connsiteX8" fmla="*/ 869889 w 1283722"/>
                    <a:gd name="connsiteY8" fmla="*/ 558595 h 842792"/>
                    <a:gd name="connsiteX9" fmla="*/ 701898 w 1283722"/>
                    <a:gd name="connsiteY9" fmla="*/ 752643 h 842792"/>
                    <a:gd name="connsiteX10" fmla="*/ 701517 w 1283722"/>
                    <a:gd name="connsiteY10" fmla="*/ 752720 h 842792"/>
                    <a:gd name="connsiteX11" fmla="*/ 691208 w 1283722"/>
                    <a:gd name="connsiteY11" fmla="*/ 757559 h 842792"/>
                    <a:gd name="connsiteX12" fmla="*/ 457428 w 1283722"/>
                    <a:gd name="connsiteY12" fmla="*/ 835154 h 842792"/>
                    <a:gd name="connsiteX13" fmla="*/ 444968 w 1283722"/>
                    <a:gd name="connsiteY13" fmla="*/ 836502 h 842792"/>
                    <a:gd name="connsiteX14" fmla="*/ 439122 w 1283722"/>
                    <a:gd name="connsiteY14" fmla="*/ 838981 h 842792"/>
                    <a:gd name="connsiteX15" fmla="*/ 393461 w 1283722"/>
                    <a:gd name="connsiteY15" fmla="*/ 840775 h 842792"/>
                    <a:gd name="connsiteX16" fmla="*/ 210124 w 1283722"/>
                    <a:gd name="connsiteY16" fmla="*/ 802373 h 842792"/>
                    <a:gd name="connsiteX17" fmla="*/ 115870 w 1283722"/>
                    <a:gd name="connsiteY17" fmla="*/ 638098 h 842792"/>
                    <a:gd name="connsiteX18" fmla="*/ 115869 w 1283722"/>
                    <a:gd name="connsiteY18" fmla="*/ 638098 h 842792"/>
                    <a:gd name="connsiteX19" fmla="*/ 118087 w 1283722"/>
                    <a:gd name="connsiteY19" fmla="*/ 628092 h 842792"/>
                    <a:gd name="connsiteX20" fmla="*/ 42881 w 1283722"/>
                    <a:gd name="connsiteY20" fmla="*/ 574306 h 842792"/>
                    <a:gd name="connsiteX21" fmla="*/ 11500 w 1283722"/>
                    <a:gd name="connsiteY21" fmla="*/ 429237 h 842792"/>
                    <a:gd name="connsiteX22" fmla="*/ 11501 w 1283722"/>
                    <a:gd name="connsiteY22" fmla="*/ 429237 h 842792"/>
                    <a:gd name="connsiteX23" fmla="*/ 22498 w 1283722"/>
                    <a:gd name="connsiteY23" fmla="*/ 413794 h 842792"/>
                    <a:gd name="connsiteX24" fmla="*/ 28185 w 1283722"/>
                    <a:gd name="connsiteY24" fmla="*/ 403184 h 842792"/>
                    <a:gd name="connsiteX25" fmla="*/ 252835 w 1283722"/>
                    <a:gd name="connsiteY25" fmla="*/ 124906 h 842792"/>
                    <a:gd name="connsiteX26" fmla="*/ 255019 w 1283722"/>
                    <a:gd name="connsiteY26" fmla="*/ 123108 h 842792"/>
                    <a:gd name="connsiteX27" fmla="*/ 260517 w 1283722"/>
                    <a:gd name="connsiteY27" fmla="*/ 115278 h 842792"/>
                    <a:gd name="connsiteX28" fmla="*/ 277510 w 1283722"/>
                    <a:gd name="connsiteY28" fmla="*/ 101999 h 842792"/>
                    <a:gd name="connsiteX29" fmla="*/ 296873 w 1283722"/>
                    <a:gd name="connsiteY29" fmla="*/ 92909 h 842792"/>
                    <a:gd name="connsiteX30" fmla="*/ 530653 w 1283722"/>
                    <a:gd name="connsiteY30" fmla="*/ 15313 h 842792"/>
                    <a:gd name="connsiteX31" fmla="*/ 530914 w 1283722"/>
                    <a:gd name="connsiteY31" fmla="*/ 15293 h 842792"/>
                    <a:gd name="connsiteX32" fmla="*/ 541342 w 1283722"/>
                    <a:gd name="connsiteY32" fmla="*/ 10398 h 842792"/>
                    <a:gd name="connsiteX33" fmla="*/ 765153 w 1283722"/>
                    <a:gd name="connsiteY33" fmla="*/ 74401 h 842792"/>
                    <a:gd name="connsiteX34" fmla="*/ 779534 w 1283722"/>
                    <a:gd name="connsiteY34" fmla="*/ 93177 h 842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283722" h="842792">
                      <a:moveTo>
                        <a:pt x="260802" y="415410"/>
                      </a:moveTo>
                      <a:lnTo>
                        <a:pt x="225235" y="459468"/>
                      </a:lnTo>
                      <a:lnTo>
                        <a:pt x="278585" y="497623"/>
                      </a:lnTo>
                      <a:lnTo>
                        <a:pt x="260802" y="415410"/>
                      </a:lnTo>
                      <a:close/>
                      <a:moveTo>
                        <a:pt x="779534" y="93177"/>
                      </a:moveTo>
                      <a:lnTo>
                        <a:pt x="1197976" y="8530"/>
                      </a:lnTo>
                      <a:lnTo>
                        <a:pt x="1283721" y="410449"/>
                      </a:lnTo>
                      <a:lnTo>
                        <a:pt x="877095" y="521394"/>
                      </a:lnTo>
                      <a:lnTo>
                        <a:pt x="869889" y="558595"/>
                      </a:lnTo>
                      <a:cubicBezTo>
                        <a:pt x="844273" y="650532"/>
                        <a:pt x="783446" y="725576"/>
                        <a:pt x="701898" y="752643"/>
                      </a:cubicBezTo>
                      <a:lnTo>
                        <a:pt x="701517" y="752720"/>
                      </a:lnTo>
                      <a:lnTo>
                        <a:pt x="691208" y="757559"/>
                      </a:lnTo>
                      <a:lnTo>
                        <a:pt x="457428" y="835154"/>
                      </a:lnTo>
                      <a:lnTo>
                        <a:pt x="444968" y="836502"/>
                      </a:lnTo>
                      <a:lnTo>
                        <a:pt x="439122" y="838981"/>
                      </a:lnTo>
                      <a:cubicBezTo>
                        <a:pt x="424580" y="843249"/>
                        <a:pt x="409122" y="844056"/>
                        <a:pt x="393461" y="840775"/>
                      </a:cubicBezTo>
                      <a:lnTo>
                        <a:pt x="210124" y="802373"/>
                      </a:lnTo>
                      <a:cubicBezTo>
                        <a:pt x="147475" y="789251"/>
                        <a:pt x="105276" y="715702"/>
                        <a:pt x="115870" y="638098"/>
                      </a:cubicBezTo>
                      <a:lnTo>
                        <a:pt x="115869" y="638098"/>
                      </a:lnTo>
                      <a:lnTo>
                        <a:pt x="118087" y="628092"/>
                      </a:lnTo>
                      <a:lnTo>
                        <a:pt x="42881" y="574306"/>
                      </a:lnTo>
                      <a:cubicBezTo>
                        <a:pt x="1876" y="544981"/>
                        <a:pt x="-12174" y="480031"/>
                        <a:pt x="11500" y="429237"/>
                      </a:cubicBezTo>
                      <a:lnTo>
                        <a:pt x="11501" y="429237"/>
                      </a:lnTo>
                      <a:lnTo>
                        <a:pt x="22498" y="413794"/>
                      </a:lnTo>
                      <a:lnTo>
                        <a:pt x="28185" y="403184"/>
                      </a:lnTo>
                      <a:lnTo>
                        <a:pt x="252835" y="124906"/>
                      </a:lnTo>
                      <a:lnTo>
                        <a:pt x="255019" y="123108"/>
                      </a:lnTo>
                      <a:lnTo>
                        <a:pt x="260517" y="115278"/>
                      </a:lnTo>
                      <a:cubicBezTo>
                        <a:pt x="265755" y="110222"/>
                        <a:pt x="271435" y="105762"/>
                        <a:pt x="277510" y="101999"/>
                      </a:cubicBezTo>
                      <a:cubicBezTo>
                        <a:pt x="283586" y="98236"/>
                        <a:pt x="290056" y="95172"/>
                        <a:pt x="296873" y="92909"/>
                      </a:cubicBezTo>
                      <a:lnTo>
                        <a:pt x="530653" y="15313"/>
                      </a:lnTo>
                      <a:lnTo>
                        <a:pt x="530914" y="15293"/>
                      </a:lnTo>
                      <a:lnTo>
                        <a:pt x="541342" y="10398"/>
                      </a:lnTo>
                      <a:cubicBezTo>
                        <a:pt x="622890" y="-16670"/>
                        <a:pt x="705858" y="10648"/>
                        <a:pt x="765153" y="74401"/>
                      </a:cubicBezTo>
                      <a:lnTo>
                        <a:pt x="779534" y="93177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台形 21">
                  <a:extLst>
                    <a:ext uri="{FF2B5EF4-FFF2-40B4-BE49-F238E27FC236}">
                      <a16:creationId xmlns:a16="http://schemas.microsoft.com/office/drawing/2014/main" id="{41BC895A-9161-4504-BB63-468ABB8166A9}"/>
                    </a:ext>
                  </a:extLst>
                </p:cNvPr>
                <p:cNvSpPr/>
                <p:nvPr/>
              </p:nvSpPr>
              <p:spPr bwMode="auto">
                <a:xfrm rot="10800000">
                  <a:off x="9194620" y="5278580"/>
                  <a:ext cx="501908" cy="366665"/>
                </a:xfrm>
                <a:custGeom>
                  <a:avLst/>
                  <a:gdLst>
                    <a:gd name="connsiteX0" fmla="*/ 0 w 501908"/>
                    <a:gd name="connsiteY0" fmla="*/ 366665 h 366665"/>
                    <a:gd name="connsiteX1" fmla="*/ 91666 w 501908"/>
                    <a:gd name="connsiteY1" fmla="*/ 0 h 366665"/>
                    <a:gd name="connsiteX2" fmla="*/ 410242 w 501908"/>
                    <a:gd name="connsiteY2" fmla="*/ 0 h 366665"/>
                    <a:gd name="connsiteX3" fmla="*/ 501908 w 501908"/>
                    <a:gd name="connsiteY3" fmla="*/ 366665 h 366665"/>
                    <a:gd name="connsiteX4" fmla="*/ 0 w 501908"/>
                    <a:gd name="connsiteY4" fmla="*/ 366665 h 366665"/>
                    <a:gd name="connsiteX0" fmla="*/ 0 w 501908"/>
                    <a:gd name="connsiteY0" fmla="*/ 366665 h 366665"/>
                    <a:gd name="connsiteX1" fmla="*/ 91666 w 501908"/>
                    <a:gd name="connsiteY1" fmla="*/ 0 h 366665"/>
                    <a:gd name="connsiteX2" fmla="*/ 426117 w 501908"/>
                    <a:gd name="connsiteY2" fmla="*/ 31750 h 366665"/>
                    <a:gd name="connsiteX3" fmla="*/ 501908 w 501908"/>
                    <a:gd name="connsiteY3" fmla="*/ 366665 h 366665"/>
                    <a:gd name="connsiteX4" fmla="*/ 0 w 501908"/>
                    <a:gd name="connsiteY4" fmla="*/ 366665 h 366665"/>
                    <a:gd name="connsiteX0" fmla="*/ 0 w 501908"/>
                    <a:gd name="connsiteY0" fmla="*/ 366665 h 366665"/>
                    <a:gd name="connsiteX1" fmla="*/ 91666 w 501908"/>
                    <a:gd name="connsiteY1" fmla="*/ 0 h 366665"/>
                    <a:gd name="connsiteX2" fmla="*/ 464217 w 501908"/>
                    <a:gd name="connsiteY2" fmla="*/ 57150 h 366665"/>
                    <a:gd name="connsiteX3" fmla="*/ 501908 w 501908"/>
                    <a:gd name="connsiteY3" fmla="*/ 366665 h 366665"/>
                    <a:gd name="connsiteX4" fmla="*/ 0 w 501908"/>
                    <a:gd name="connsiteY4" fmla="*/ 366665 h 366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1908" h="366665">
                      <a:moveTo>
                        <a:pt x="0" y="366665"/>
                      </a:moveTo>
                      <a:lnTo>
                        <a:pt x="91666" y="0"/>
                      </a:lnTo>
                      <a:lnTo>
                        <a:pt x="464217" y="57150"/>
                      </a:lnTo>
                      <a:lnTo>
                        <a:pt x="501908" y="366665"/>
                      </a:lnTo>
                      <a:lnTo>
                        <a:pt x="0" y="366665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" name="台形 21">
                  <a:extLst>
                    <a:ext uri="{FF2B5EF4-FFF2-40B4-BE49-F238E27FC236}">
                      <a16:creationId xmlns:a16="http://schemas.microsoft.com/office/drawing/2014/main" id="{6DBC25E0-937E-4822-BF82-B3EC5312739F}"/>
                    </a:ext>
                  </a:extLst>
                </p:cNvPr>
                <p:cNvSpPr/>
                <p:nvPr/>
              </p:nvSpPr>
              <p:spPr bwMode="auto">
                <a:xfrm rot="10800000">
                  <a:off x="9330916" y="5256255"/>
                  <a:ext cx="398760" cy="425956"/>
                </a:xfrm>
                <a:custGeom>
                  <a:avLst/>
                  <a:gdLst>
                    <a:gd name="connsiteX0" fmla="*/ 0 w 501908"/>
                    <a:gd name="connsiteY0" fmla="*/ 366665 h 366665"/>
                    <a:gd name="connsiteX1" fmla="*/ 91666 w 501908"/>
                    <a:gd name="connsiteY1" fmla="*/ 0 h 366665"/>
                    <a:gd name="connsiteX2" fmla="*/ 410242 w 501908"/>
                    <a:gd name="connsiteY2" fmla="*/ 0 h 366665"/>
                    <a:gd name="connsiteX3" fmla="*/ 501908 w 501908"/>
                    <a:gd name="connsiteY3" fmla="*/ 366665 h 366665"/>
                    <a:gd name="connsiteX4" fmla="*/ 0 w 501908"/>
                    <a:gd name="connsiteY4" fmla="*/ 366665 h 366665"/>
                    <a:gd name="connsiteX0" fmla="*/ 0 w 501908"/>
                    <a:gd name="connsiteY0" fmla="*/ 366665 h 366665"/>
                    <a:gd name="connsiteX1" fmla="*/ 91666 w 501908"/>
                    <a:gd name="connsiteY1" fmla="*/ 0 h 366665"/>
                    <a:gd name="connsiteX2" fmla="*/ 426117 w 501908"/>
                    <a:gd name="connsiteY2" fmla="*/ 31750 h 366665"/>
                    <a:gd name="connsiteX3" fmla="*/ 501908 w 501908"/>
                    <a:gd name="connsiteY3" fmla="*/ 366665 h 366665"/>
                    <a:gd name="connsiteX4" fmla="*/ 0 w 501908"/>
                    <a:gd name="connsiteY4" fmla="*/ 366665 h 366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1908" h="366665">
                      <a:moveTo>
                        <a:pt x="0" y="366665"/>
                      </a:moveTo>
                      <a:lnTo>
                        <a:pt x="91666" y="0"/>
                      </a:lnTo>
                      <a:lnTo>
                        <a:pt x="426117" y="31750"/>
                      </a:lnTo>
                      <a:lnTo>
                        <a:pt x="501908" y="366665"/>
                      </a:lnTo>
                      <a:lnTo>
                        <a:pt x="0" y="366665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397DB7AA-60ED-4DA6-9F23-06AB9ED95899}"/>
                    </a:ext>
                  </a:extLst>
                </p:cNvPr>
                <p:cNvSpPr/>
                <p:nvPr/>
              </p:nvSpPr>
              <p:spPr bwMode="auto">
                <a:xfrm rot="19800000">
                  <a:off x="8882515" y="4750041"/>
                  <a:ext cx="731324" cy="758249"/>
                </a:xfrm>
                <a:custGeom>
                  <a:avLst/>
                  <a:gdLst>
                    <a:gd name="connsiteX0" fmla="*/ 697270 w 731324"/>
                    <a:gd name="connsiteY0" fmla="*/ 25241 h 758249"/>
                    <a:gd name="connsiteX1" fmla="*/ 726864 w 731324"/>
                    <a:gd name="connsiteY1" fmla="*/ 86178 h 758249"/>
                    <a:gd name="connsiteX2" fmla="*/ 731324 w 731324"/>
                    <a:gd name="connsiteY2" fmla="*/ 758249 h 758249"/>
                    <a:gd name="connsiteX3" fmla="*/ 208986 w 731324"/>
                    <a:gd name="connsiteY3" fmla="*/ 553724 h 758249"/>
                    <a:gd name="connsiteX4" fmla="*/ 216195 w 731324"/>
                    <a:gd name="connsiteY4" fmla="*/ 423770 h 758249"/>
                    <a:gd name="connsiteX5" fmla="*/ 150712 w 731324"/>
                    <a:gd name="connsiteY5" fmla="*/ 471299 h 758249"/>
                    <a:gd name="connsiteX6" fmla="*/ 75564 w 731324"/>
                    <a:gd name="connsiteY6" fmla="*/ 474494 h 758249"/>
                    <a:gd name="connsiteX7" fmla="*/ 68747 w 731324"/>
                    <a:gd name="connsiteY7" fmla="*/ 468222 h 758249"/>
                    <a:gd name="connsiteX8" fmla="*/ 57134 w 731324"/>
                    <a:gd name="connsiteY8" fmla="*/ 462043 h 758249"/>
                    <a:gd name="connsiteX9" fmla="*/ 32307 w 731324"/>
                    <a:gd name="connsiteY9" fmla="*/ 416267 h 758249"/>
                    <a:gd name="connsiteX10" fmla="*/ 0 w 731324"/>
                    <a:gd name="connsiteY10" fmla="*/ 107466 h 758249"/>
                    <a:gd name="connsiteX11" fmla="*/ 135341 w 731324"/>
                    <a:gd name="connsiteY11" fmla="*/ 93306 h 758249"/>
                    <a:gd name="connsiteX12" fmla="*/ 156831 w 731324"/>
                    <a:gd name="connsiteY12" fmla="*/ 298712 h 758249"/>
                    <a:gd name="connsiteX13" fmla="*/ 225914 w 731324"/>
                    <a:gd name="connsiteY13" fmla="*/ 248570 h 758249"/>
                    <a:gd name="connsiteX14" fmla="*/ 234923 w 731324"/>
                    <a:gd name="connsiteY14" fmla="*/ 86178 h 758249"/>
                    <a:gd name="connsiteX15" fmla="*/ 335963 w 731324"/>
                    <a:gd name="connsiteY15" fmla="*/ 0 h 758249"/>
                    <a:gd name="connsiteX16" fmla="*/ 357672 w 731324"/>
                    <a:gd name="connsiteY16" fmla="*/ 0 h 758249"/>
                    <a:gd name="connsiteX17" fmla="*/ 383514 w 731324"/>
                    <a:gd name="connsiteY17" fmla="*/ 20059 h 758249"/>
                    <a:gd name="connsiteX18" fmla="*/ 475585 w 731324"/>
                    <a:gd name="connsiteY18" fmla="*/ 41459 h 758249"/>
                    <a:gd name="connsiteX19" fmla="*/ 567656 w 731324"/>
                    <a:gd name="connsiteY19" fmla="*/ 20059 h 758249"/>
                    <a:gd name="connsiteX20" fmla="*/ 593498 w 731324"/>
                    <a:gd name="connsiteY20" fmla="*/ 0 h 758249"/>
                    <a:gd name="connsiteX21" fmla="*/ 625824 w 731324"/>
                    <a:gd name="connsiteY21" fmla="*/ 0 h 758249"/>
                    <a:gd name="connsiteX22" fmla="*/ 697270 w 731324"/>
                    <a:gd name="connsiteY22" fmla="*/ 25241 h 758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31324" h="758249">
                      <a:moveTo>
                        <a:pt x="697270" y="25241"/>
                      </a:moveTo>
                      <a:cubicBezTo>
                        <a:pt x="715554" y="40836"/>
                        <a:pt x="726864" y="62381"/>
                        <a:pt x="726864" y="86178"/>
                      </a:cubicBezTo>
                      <a:cubicBezTo>
                        <a:pt x="728351" y="310202"/>
                        <a:pt x="729837" y="534226"/>
                        <a:pt x="731324" y="758249"/>
                      </a:cubicBezTo>
                      <a:lnTo>
                        <a:pt x="208986" y="553724"/>
                      </a:lnTo>
                      <a:lnTo>
                        <a:pt x="216195" y="423770"/>
                      </a:lnTo>
                      <a:lnTo>
                        <a:pt x="150712" y="471299"/>
                      </a:lnTo>
                      <a:cubicBezTo>
                        <a:pt x="127903" y="487854"/>
                        <a:pt x="98269" y="488190"/>
                        <a:pt x="75564" y="474494"/>
                      </a:cubicBezTo>
                      <a:lnTo>
                        <a:pt x="68747" y="468222"/>
                      </a:lnTo>
                      <a:lnTo>
                        <a:pt x="57134" y="462043"/>
                      </a:lnTo>
                      <a:cubicBezTo>
                        <a:pt x="43607" y="451079"/>
                        <a:pt x="34263" y="434954"/>
                        <a:pt x="32307" y="416267"/>
                      </a:cubicBezTo>
                      <a:cubicBezTo>
                        <a:pt x="21538" y="313333"/>
                        <a:pt x="10770" y="210399"/>
                        <a:pt x="0" y="107466"/>
                      </a:cubicBezTo>
                      <a:lnTo>
                        <a:pt x="135341" y="93306"/>
                      </a:lnTo>
                      <a:lnTo>
                        <a:pt x="156831" y="298712"/>
                      </a:lnTo>
                      <a:lnTo>
                        <a:pt x="225914" y="248570"/>
                      </a:lnTo>
                      <a:lnTo>
                        <a:pt x="234923" y="86178"/>
                      </a:lnTo>
                      <a:cubicBezTo>
                        <a:pt x="234923" y="38583"/>
                        <a:pt x="280160" y="0"/>
                        <a:pt x="335963" y="0"/>
                      </a:cubicBezTo>
                      <a:lnTo>
                        <a:pt x="357672" y="0"/>
                      </a:lnTo>
                      <a:lnTo>
                        <a:pt x="383514" y="20059"/>
                      </a:lnTo>
                      <a:cubicBezTo>
                        <a:pt x="411813" y="33839"/>
                        <a:pt x="442926" y="41459"/>
                        <a:pt x="475585" y="41459"/>
                      </a:cubicBezTo>
                      <a:cubicBezTo>
                        <a:pt x="508244" y="41459"/>
                        <a:pt x="539357" y="33839"/>
                        <a:pt x="567656" y="20059"/>
                      </a:cubicBezTo>
                      <a:lnTo>
                        <a:pt x="593498" y="0"/>
                      </a:lnTo>
                      <a:lnTo>
                        <a:pt x="625824" y="0"/>
                      </a:lnTo>
                      <a:cubicBezTo>
                        <a:pt x="653726" y="0"/>
                        <a:pt x="678985" y="9646"/>
                        <a:pt x="697270" y="2524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66" name="星: 10 pt 165">
                <a:extLst>
                  <a:ext uri="{FF2B5EF4-FFF2-40B4-BE49-F238E27FC236}">
                    <a16:creationId xmlns:a16="http://schemas.microsoft.com/office/drawing/2014/main" id="{E29B29F3-BB66-4CAF-B58C-34B88C80CB64}"/>
                  </a:ext>
                </a:extLst>
              </p:cNvPr>
              <p:cNvSpPr/>
              <p:nvPr/>
            </p:nvSpPr>
            <p:spPr bwMode="auto">
              <a:xfrm>
                <a:off x="4712605" y="1395600"/>
                <a:ext cx="1205636" cy="1179300"/>
              </a:xfrm>
              <a:prstGeom prst="star10">
                <a:avLst>
                  <a:gd name="adj" fmla="val 37043"/>
                  <a:gd name="hf" fmla="val 105146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FAD31721-57DC-4787-AD31-64F84094E1B3}"/>
                  </a:ext>
                </a:extLst>
              </p:cNvPr>
              <p:cNvSpPr/>
              <p:nvPr/>
            </p:nvSpPr>
            <p:spPr bwMode="auto">
              <a:xfrm>
                <a:off x="5042460" y="1659007"/>
                <a:ext cx="515980" cy="68052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五角形 167">
                <a:extLst>
                  <a:ext uri="{FF2B5EF4-FFF2-40B4-BE49-F238E27FC236}">
                    <a16:creationId xmlns:a16="http://schemas.microsoft.com/office/drawing/2014/main" id="{E9612DEB-B238-4F0B-B76B-2B8C6FE885DE}"/>
                  </a:ext>
                </a:extLst>
              </p:cNvPr>
              <p:cNvSpPr/>
              <p:nvPr/>
            </p:nvSpPr>
            <p:spPr bwMode="auto">
              <a:xfrm>
                <a:off x="5193523" y="1856913"/>
                <a:ext cx="206151" cy="256674"/>
              </a:xfrm>
              <a:prstGeom prst="pentag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119D5075-EFC9-4581-990E-942C16788FAC}"/>
                  </a:ext>
                </a:extLst>
              </p:cNvPr>
              <p:cNvSpPr/>
              <p:nvPr/>
            </p:nvSpPr>
            <p:spPr bwMode="auto">
              <a:xfrm>
                <a:off x="5043281" y="1659008"/>
                <a:ext cx="509091" cy="645465"/>
              </a:xfrm>
              <a:custGeom>
                <a:avLst/>
                <a:gdLst>
                  <a:gd name="connsiteX0" fmla="*/ 472723 w 509091"/>
                  <a:gd name="connsiteY0" fmla="*/ 521907 h 645465"/>
                  <a:gd name="connsiteX1" fmla="*/ 469183 w 509091"/>
                  <a:gd name="connsiteY1" fmla="*/ 530509 h 645465"/>
                  <a:gd name="connsiteX2" fmla="*/ 399498 w 509091"/>
                  <a:gd name="connsiteY2" fmla="*/ 622417 h 645465"/>
                  <a:gd name="connsiteX3" fmla="*/ 397976 w 509091"/>
                  <a:gd name="connsiteY3" fmla="*/ 623506 h 645465"/>
                  <a:gd name="connsiteX4" fmla="*/ 378589 w 509091"/>
                  <a:gd name="connsiteY4" fmla="*/ 530664 h 645465"/>
                  <a:gd name="connsiteX5" fmla="*/ 145250 w 509091"/>
                  <a:gd name="connsiteY5" fmla="*/ 521212 h 645465"/>
                  <a:gd name="connsiteX6" fmla="*/ 143204 w 509091"/>
                  <a:gd name="connsiteY6" fmla="*/ 645465 h 645465"/>
                  <a:gd name="connsiteX7" fmla="*/ 111009 w 509091"/>
                  <a:gd name="connsiteY7" fmla="*/ 622417 h 645465"/>
                  <a:gd name="connsiteX8" fmla="*/ 72827 w 509091"/>
                  <a:gd name="connsiteY8" fmla="*/ 580867 h 645465"/>
                  <a:gd name="connsiteX9" fmla="*/ 41782 w 509091"/>
                  <a:gd name="connsiteY9" fmla="*/ 531242 h 645465"/>
                  <a:gd name="connsiteX10" fmla="*/ 475661 w 509091"/>
                  <a:gd name="connsiteY10" fmla="*/ 165761 h 645465"/>
                  <a:gd name="connsiteX11" fmla="*/ 492969 w 509091"/>
                  <a:gd name="connsiteY11" fmla="*/ 207818 h 645465"/>
                  <a:gd name="connsiteX12" fmla="*/ 508002 w 509091"/>
                  <a:gd name="connsiteY12" fmla="*/ 271689 h 645465"/>
                  <a:gd name="connsiteX13" fmla="*/ 509091 w 509091"/>
                  <a:gd name="connsiteY13" fmla="*/ 285935 h 645465"/>
                  <a:gd name="connsiteX14" fmla="*/ 440745 w 509091"/>
                  <a:gd name="connsiteY14" fmla="*/ 271707 h 645465"/>
                  <a:gd name="connsiteX15" fmla="*/ 37480 w 509091"/>
                  <a:gd name="connsiteY15" fmla="*/ 159360 h 645465"/>
                  <a:gd name="connsiteX16" fmla="*/ 79821 w 509091"/>
                  <a:gd name="connsiteY16" fmla="*/ 287841 h 645465"/>
                  <a:gd name="connsiteX17" fmla="*/ 0 w 509091"/>
                  <a:gd name="connsiteY17" fmla="*/ 304458 h 645465"/>
                  <a:gd name="connsiteX18" fmla="*/ 2505 w 509091"/>
                  <a:gd name="connsiteY18" fmla="*/ 271689 h 645465"/>
                  <a:gd name="connsiteX19" fmla="*/ 17537 w 509091"/>
                  <a:gd name="connsiteY19" fmla="*/ 207818 h 645465"/>
                  <a:gd name="connsiteX20" fmla="*/ 255253 w 509091"/>
                  <a:gd name="connsiteY20" fmla="*/ 0 h 645465"/>
                  <a:gd name="connsiteX21" fmla="*/ 307247 w 509091"/>
                  <a:gd name="connsiteY21" fmla="*/ 6913 h 645465"/>
                  <a:gd name="connsiteX22" fmla="*/ 327741 w 509091"/>
                  <a:gd name="connsiteY22" fmla="*/ 15303 h 645465"/>
                  <a:gd name="connsiteX23" fmla="*/ 255335 w 509091"/>
                  <a:gd name="connsiteY23" fmla="*/ 96398 h 645465"/>
                  <a:gd name="connsiteX24" fmla="*/ 182886 w 509091"/>
                  <a:gd name="connsiteY24" fmla="*/ 15254 h 645465"/>
                  <a:gd name="connsiteX25" fmla="*/ 203259 w 509091"/>
                  <a:gd name="connsiteY25" fmla="*/ 6913 h 645465"/>
                  <a:gd name="connsiteX26" fmla="*/ 255253 w 509091"/>
                  <a:gd name="connsiteY26" fmla="*/ 0 h 645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09091" h="645465">
                    <a:moveTo>
                      <a:pt x="472723" y="521907"/>
                    </a:moveTo>
                    <a:lnTo>
                      <a:pt x="469183" y="530509"/>
                    </a:lnTo>
                    <a:cubicBezTo>
                      <a:pt x="450638" y="566714"/>
                      <a:pt x="426948" y="597957"/>
                      <a:pt x="399498" y="622417"/>
                    </a:cubicBezTo>
                    <a:lnTo>
                      <a:pt x="397976" y="623506"/>
                    </a:lnTo>
                    <a:lnTo>
                      <a:pt x="378589" y="530664"/>
                    </a:lnTo>
                    <a:close/>
                    <a:moveTo>
                      <a:pt x="145250" y="521212"/>
                    </a:moveTo>
                    <a:lnTo>
                      <a:pt x="143204" y="645465"/>
                    </a:lnTo>
                    <a:lnTo>
                      <a:pt x="111009" y="622417"/>
                    </a:lnTo>
                    <a:cubicBezTo>
                      <a:pt x="97283" y="610187"/>
                      <a:pt x="84499" y="596261"/>
                      <a:pt x="72827" y="580867"/>
                    </a:cubicBezTo>
                    <a:lnTo>
                      <a:pt x="41782" y="531242"/>
                    </a:lnTo>
                    <a:close/>
                    <a:moveTo>
                      <a:pt x="475661" y="165761"/>
                    </a:moveTo>
                    <a:lnTo>
                      <a:pt x="492969" y="207818"/>
                    </a:lnTo>
                    <a:cubicBezTo>
                      <a:pt x="499497" y="228172"/>
                      <a:pt x="504565" y="249539"/>
                      <a:pt x="508002" y="271689"/>
                    </a:cubicBezTo>
                    <a:lnTo>
                      <a:pt x="509091" y="285935"/>
                    </a:lnTo>
                    <a:lnTo>
                      <a:pt x="440745" y="271707"/>
                    </a:lnTo>
                    <a:close/>
                    <a:moveTo>
                      <a:pt x="37480" y="159360"/>
                    </a:moveTo>
                    <a:lnTo>
                      <a:pt x="79821" y="287841"/>
                    </a:lnTo>
                    <a:lnTo>
                      <a:pt x="0" y="304458"/>
                    </a:lnTo>
                    <a:lnTo>
                      <a:pt x="2505" y="271689"/>
                    </a:lnTo>
                    <a:cubicBezTo>
                      <a:pt x="5941" y="249539"/>
                      <a:pt x="11010" y="228172"/>
                      <a:pt x="17537" y="207818"/>
                    </a:cubicBezTo>
                    <a:close/>
                    <a:moveTo>
                      <a:pt x="255253" y="0"/>
                    </a:moveTo>
                    <a:cubicBezTo>
                      <a:pt x="273064" y="0"/>
                      <a:pt x="290453" y="2381"/>
                      <a:pt x="307247" y="6913"/>
                    </a:cubicBezTo>
                    <a:lnTo>
                      <a:pt x="327741" y="15303"/>
                    </a:lnTo>
                    <a:lnTo>
                      <a:pt x="255335" y="96398"/>
                    </a:lnTo>
                    <a:lnTo>
                      <a:pt x="182886" y="15254"/>
                    </a:lnTo>
                    <a:lnTo>
                      <a:pt x="203259" y="6913"/>
                    </a:lnTo>
                    <a:cubicBezTo>
                      <a:pt x="220054" y="2381"/>
                      <a:pt x="237443" y="0"/>
                      <a:pt x="25525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3782B056-7196-4D9E-A80D-6EC7914E1FA7}"/>
                  </a:ext>
                </a:extLst>
              </p:cNvPr>
              <p:cNvSpPr/>
              <p:nvPr/>
            </p:nvSpPr>
            <p:spPr bwMode="auto">
              <a:xfrm>
                <a:off x="4164385" y="61764"/>
                <a:ext cx="901241" cy="2636844"/>
              </a:xfrm>
              <a:prstGeom prst="rect">
                <a:avLst/>
              </a:prstGeom>
              <a:pattFill prst="wdUpDiag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71" name="直線コネクタ 170">
                <a:extLst>
                  <a:ext uri="{FF2B5EF4-FFF2-40B4-BE49-F238E27FC236}">
                    <a16:creationId xmlns:a16="http://schemas.microsoft.com/office/drawing/2014/main" id="{EDB4603A-34AF-46CA-8CD6-1886A08F225F}"/>
                  </a:ext>
                </a:extLst>
              </p:cNvPr>
              <p:cNvCxnSpPr/>
              <p:nvPr/>
            </p:nvCxnSpPr>
            <p:spPr bwMode="auto">
              <a:xfrm>
                <a:off x="5065626" y="61764"/>
                <a:ext cx="0" cy="2636844"/>
              </a:xfrm>
              <a:prstGeom prst="lin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4900FC59-CFB6-457D-A615-BAE086257699}"/>
                  </a:ext>
                </a:extLst>
              </p:cNvPr>
              <p:cNvGrpSpPr/>
              <p:nvPr/>
            </p:nvGrpSpPr>
            <p:grpSpPr>
              <a:xfrm>
                <a:off x="4708938" y="976239"/>
                <a:ext cx="984085" cy="497797"/>
                <a:chOff x="4434131" y="3393669"/>
                <a:chExt cx="1237060" cy="625764"/>
              </a:xfrm>
              <a:solidFill>
                <a:srgbClr val="FF0000"/>
              </a:solidFill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2760680C-BF01-4475-80B7-26B2212E8611}"/>
                    </a:ext>
                  </a:extLst>
                </p:cNvPr>
                <p:cNvSpPr/>
                <p:nvPr/>
              </p:nvSpPr>
              <p:spPr bwMode="auto">
                <a:xfrm rot="20700000">
                  <a:off x="4434131" y="3393669"/>
                  <a:ext cx="541489" cy="610785"/>
                </a:xfrm>
                <a:custGeom>
                  <a:avLst/>
                  <a:gdLst>
                    <a:gd name="connsiteX0" fmla="*/ 420899 w 541489"/>
                    <a:gd name="connsiteY0" fmla="*/ 4257 h 610785"/>
                    <a:gd name="connsiteX1" fmla="*/ 496814 w 541489"/>
                    <a:gd name="connsiteY1" fmla="*/ 4257 h 610785"/>
                    <a:gd name="connsiteX2" fmla="*/ 496814 w 541489"/>
                    <a:gd name="connsiteY2" fmla="*/ 178384 h 610785"/>
                    <a:gd name="connsiteX3" fmla="*/ 420899 w 541489"/>
                    <a:gd name="connsiteY3" fmla="*/ 178384 h 610785"/>
                    <a:gd name="connsiteX4" fmla="*/ 293899 w 541489"/>
                    <a:gd name="connsiteY4" fmla="*/ 4257 h 610785"/>
                    <a:gd name="connsiteX5" fmla="*/ 369814 w 541489"/>
                    <a:gd name="connsiteY5" fmla="*/ 4257 h 610785"/>
                    <a:gd name="connsiteX6" fmla="*/ 369814 w 541489"/>
                    <a:gd name="connsiteY6" fmla="*/ 178384 h 610785"/>
                    <a:gd name="connsiteX7" fmla="*/ 293899 w 541489"/>
                    <a:gd name="connsiteY7" fmla="*/ 178384 h 610785"/>
                    <a:gd name="connsiteX8" fmla="*/ 0 w 541489"/>
                    <a:gd name="connsiteY8" fmla="*/ 0 h 610785"/>
                    <a:gd name="connsiteX9" fmla="*/ 188266 w 541489"/>
                    <a:gd name="connsiteY9" fmla="*/ 0 h 610785"/>
                    <a:gd name="connsiteX10" fmla="*/ 188266 w 541489"/>
                    <a:gd name="connsiteY10" fmla="*/ 267793 h 610785"/>
                    <a:gd name="connsiteX11" fmla="*/ 235893 w 541489"/>
                    <a:gd name="connsiteY11" fmla="*/ 185302 h 610785"/>
                    <a:gd name="connsiteX12" fmla="*/ 541489 w 541489"/>
                    <a:gd name="connsiteY12" fmla="*/ 361738 h 610785"/>
                    <a:gd name="connsiteX13" fmla="*/ 447356 w 541489"/>
                    <a:gd name="connsiteY13" fmla="*/ 524781 h 610785"/>
                    <a:gd name="connsiteX14" fmla="*/ 188266 w 541489"/>
                    <a:gd name="connsiteY14" fmla="*/ 375195 h 610785"/>
                    <a:gd name="connsiteX15" fmla="*/ 188266 w 541489"/>
                    <a:gd name="connsiteY15" fmla="*/ 610785 h 610785"/>
                    <a:gd name="connsiteX16" fmla="*/ 0 w 541489"/>
                    <a:gd name="connsiteY16" fmla="*/ 610785 h 61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489" h="610785">
                      <a:moveTo>
                        <a:pt x="420899" y="4257"/>
                      </a:moveTo>
                      <a:lnTo>
                        <a:pt x="496814" y="4257"/>
                      </a:lnTo>
                      <a:lnTo>
                        <a:pt x="496814" y="178384"/>
                      </a:lnTo>
                      <a:lnTo>
                        <a:pt x="420899" y="178384"/>
                      </a:lnTo>
                      <a:close/>
                      <a:moveTo>
                        <a:pt x="293899" y="4257"/>
                      </a:moveTo>
                      <a:lnTo>
                        <a:pt x="369814" y="4257"/>
                      </a:lnTo>
                      <a:lnTo>
                        <a:pt x="369814" y="178384"/>
                      </a:lnTo>
                      <a:lnTo>
                        <a:pt x="293899" y="178384"/>
                      </a:lnTo>
                      <a:close/>
                      <a:moveTo>
                        <a:pt x="0" y="0"/>
                      </a:moveTo>
                      <a:lnTo>
                        <a:pt x="188266" y="0"/>
                      </a:lnTo>
                      <a:lnTo>
                        <a:pt x="188266" y="267793"/>
                      </a:lnTo>
                      <a:lnTo>
                        <a:pt x="235893" y="185302"/>
                      </a:lnTo>
                      <a:lnTo>
                        <a:pt x="541489" y="361738"/>
                      </a:lnTo>
                      <a:lnTo>
                        <a:pt x="447356" y="524781"/>
                      </a:lnTo>
                      <a:lnTo>
                        <a:pt x="188266" y="375195"/>
                      </a:lnTo>
                      <a:lnTo>
                        <a:pt x="188266" y="610785"/>
                      </a:lnTo>
                      <a:lnTo>
                        <a:pt x="0" y="610785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812B1F20-8FB1-4B53-81DC-A90313FB8F4C}"/>
                    </a:ext>
                  </a:extLst>
                </p:cNvPr>
                <p:cNvSpPr/>
                <p:nvPr/>
              </p:nvSpPr>
              <p:spPr bwMode="auto">
                <a:xfrm rot="4500000">
                  <a:off x="5056650" y="3404891"/>
                  <a:ext cx="605994" cy="623089"/>
                </a:xfrm>
                <a:custGeom>
                  <a:avLst/>
                  <a:gdLst>
                    <a:gd name="connsiteX0" fmla="*/ 137558 w 605994"/>
                    <a:gd name="connsiteY0" fmla="*/ 94133 h 623089"/>
                    <a:gd name="connsiteX1" fmla="*/ 300601 w 605994"/>
                    <a:gd name="connsiteY1" fmla="*/ 0 h 623089"/>
                    <a:gd name="connsiteX2" fmla="*/ 605994 w 605994"/>
                    <a:gd name="connsiteY2" fmla="*/ 528956 h 623089"/>
                    <a:gd name="connsiteX3" fmla="*/ 442951 w 605994"/>
                    <a:gd name="connsiteY3" fmla="*/ 623089 h 623089"/>
                    <a:gd name="connsiteX4" fmla="*/ 0 w 605994"/>
                    <a:gd name="connsiteY4" fmla="*/ 609078 h 623089"/>
                    <a:gd name="connsiteX5" fmla="*/ 0 w 605994"/>
                    <a:gd name="connsiteY5" fmla="*/ 294242 h 623089"/>
                    <a:gd name="connsiteX6" fmla="*/ 159335 w 605994"/>
                    <a:gd name="connsiteY6" fmla="*/ 294242 h 623089"/>
                    <a:gd name="connsiteX7" fmla="*/ 159335 w 605994"/>
                    <a:gd name="connsiteY7" fmla="*/ 609078 h 623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05994" h="623089">
                      <a:moveTo>
                        <a:pt x="137558" y="94133"/>
                      </a:moveTo>
                      <a:lnTo>
                        <a:pt x="300601" y="0"/>
                      </a:lnTo>
                      <a:lnTo>
                        <a:pt x="605994" y="528956"/>
                      </a:lnTo>
                      <a:lnTo>
                        <a:pt x="442951" y="623089"/>
                      </a:lnTo>
                      <a:close/>
                      <a:moveTo>
                        <a:pt x="0" y="609078"/>
                      </a:moveTo>
                      <a:lnTo>
                        <a:pt x="0" y="294242"/>
                      </a:lnTo>
                      <a:lnTo>
                        <a:pt x="159335" y="294242"/>
                      </a:lnTo>
                      <a:lnTo>
                        <a:pt x="159335" y="609078"/>
                      </a:ln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DD980142-8CAD-4CB3-90D0-61970421EE88}"/>
                  </a:ext>
                </a:extLst>
              </p:cNvPr>
              <p:cNvSpPr/>
              <p:nvPr/>
            </p:nvSpPr>
            <p:spPr bwMode="auto">
              <a:xfrm rot="18900000">
                <a:off x="5406782" y="1267454"/>
                <a:ext cx="1052735" cy="144779"/>
              </a:xfrm>
              <a:custGeom>
                <a:avLst/>
                <a:gdLst>
                  <a:gd name="connsiteX0" fmla="*/ 68580 w 1052735"/>
                  <a:gd name="connsiteY0" fmla="*/ 99060 h 144779"/>
                  <a:gd name="connsiteX1" fmla="*/ 1052735 w 1052735"/>
                  <a:gd name="connsiteY1" fmla="*/ 99060 h 144779"/>
                  <a:gd name="connsiteX2" fmla="*/ 1052735 w 1052735"/>
                  <a:gd name="connsiteY2" fmla="*/ 144779 h 144779"/>
                  <a:gd name="connsiteX3" fmla="*/ 68580 w 1052735"/>
                  <a:gd name="connsiteY3" fmla="*/ 144779 h 144779"/>
                  <a:gd name="connsiteX4" fmla="*/ 0 w 1052735"/>
                  <a:gd name="connsiteY4" fmla="*/ 0 h 144779"/>
                  <a:gd name="connsiteX5" fmla="*/ 984155 w 1052735"/>
                  <a:gd name="connsiteY5" fmla="*/ 0 h 144779"/>
                  <a:gd name="connsiteX6" fmla="*/ 984155 w 1052735"/>
                  <a:gd name="connsiteY6" fmla="*/ 45719 h 144779"/>
                  <a:gd name="connsiteX7" fmla="*/ 0 w 1052735"/>
                  <a:gd name="connsiteY7" fmla="*/ 45719 h 1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52735" h="144779">
                    <a:moveTo>
                      <a:pt x="68580" y="99060"/>
                    </a:moveTo>
                    <a:lnTo>
                      <a:pt x="1052735" y="99060"/>
                    </a:lnTo>
                    <a:lnTo>
                      <a:pt x="1052735" y="144779"/>
                    </a:lnTo>
                    <a:lnTo>
                      <a:pt x="68580" y="144779"/>
                    </a:lnTo>
                    <a:close/>
                    <a:moveTo>
                      <a:pt x="0" y="0"/>
                    </a:moveTo>
                    <a:lnTo>
                      <a:pt x="984155" y="0"/>
                    </a:lnTo>
                    <a:lnTo>
                      <a:pt x="984155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D12B1631-C099-4787-B6FE-96C18065EA13}"/>
                  </a:ext>
                </a:extLst>
              </p:cNvPr>
              <p:cNvSpPr/>
              <p:nvPr/>
            </p:nvSpPr>
            <p:spPr bwMode="auto">
              <a:xfrm>
                <a:off x="6808651" y="932525"/>
                <a:ext cx="237396" cy="149152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BECE3718-3536-4E93-BE59-90A354207157}"/>
                  </a:ext>
                </a:extLst>
              </p:cNvPr>
              <p:cNvSpPr/>
              <p:nvPr/>
            </p:nvSpPr>
            <p:spPr bwMode="auto">
              <a:xfrm rot="18900000">
                <a:off x="6529119" y="714677"/>
                <a:ext cx="262587" cy="47724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628FB564-ED3E-46B1-9267-FF8CF8A462C8}"/>
                  </a:ext>
                </a:extLst>
              </p:cNvPr>
              <p:cNvSpPr/>
              <p:nvPr/>
            </p:nvSpPr>
            <p:spPr bwMode="auto">
              <a:xfrm rot="19452066">
                <a:off x="6629621" y="777940"/>
                <a:ext cx="99689" cy="19206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26020C1-D238-48EB-A886-0D67FF28E372}"/>
              </a:ext>
            </a:extLst>
          </p:cNvPr>
          <p:cNvGrpSpPr/>
          <p:nvPr/>
        </p:nvGrpSpPr>
        <p:grpSpPr>
          <a:xfrm>
            <a:off x="664641" y="1382564"/>
            <a:ext cx="2695622" cy="1879448"/>
            <a:chOff x="664641" y="1382564"/>
            <a:chExt cx="2695622" cy="1879448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52C192DD-37B3-42E7-A8E3-D27A824A98AA}"/>
                </a:ext>
              </a:extLst>
            </p:cNvPr>
            <p:cNvSpPr/>
            <p:nvPr/>
          </p:nvSpPr>
          <p:spPr>
            <a:xfrm>
              <a:off x="664641" y="2913887"/>
              <a:ext cx="2695622" cy="3481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98678C93-2D51-4B41-9D40-FB45A0C74C8C}"/>
                </a:ext>
              </a:extLst>
            </p:cNvPr>
            <p:cNvSpPr/>
            <p:nvPr/>
          </p:nvSpPr>
          <p:spPr>
            <a:xfrm>
              <a:off x="2461673" y="2983710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6F7D44C-E4D3-4697-BFAC-64BDAC1135BC}"/>
                </a:ext>
              </a:extLst>
            </p:cNvPr>
            <p:cNvGrpSpPr/>
            <p:nvPr/>
          </p:nvGrpSpPr>
          <p:grpSpPr>
            <a:xfrm>
              <a:off x="670172" y="1382564"/>
              <a:ext cx="2664124" cy="1736844"/>
              <a:chOff x="3654672" y="61764"/>
              <a:chExt cx="4044624" cy="2636844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C3CE6245-F2F1-48FF-B7E4-A93C648C91CE}"/>
                  </a:ext>
                </a:extLst>
              </p:cNvPr>
              <p:cNvGrpSpPr/>
              <p:nvPr/>
            </p:nvGrpSpPr>
            <p:grpSpPr>
              <a:xfrm rot="20700000">
                <a:off x="6020284" y="89825"/>
                <a:ext cx="1679012" cy="2597365"/>
                <a:chOff x="4431523" y="3658355"/>
                <a:chExt cx="1679012" cy="2597365"/>
              </a:xfrm>
            </p:grpSpPr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77F47D13-642B-40C1-873B-8754F80DEC73}"/>
                    </a:ext>
                  </a:extLst>
                </p:cNvPr>
                <p:cNvSpPr/>
                <p:nvPr/>
              </p:nvSpPr>
              <p:spPr bwMode="auto">
                <a:xfrm rot="13146347" flipH="1">
                  <a:off x="4529299" y="4556980"/>
                  <a:ext cx="336999" cy="221247"/>
                </a:xfrm>
                <a:custGeom>
                  <a:avLst/>
                  <a:gdLst>
                    <a:gd name="connsiteX0" fmla="*/ 260802 w 1125306"/>
                    <a:gd name="connsiteY0" fmla="*/ 424328 h 851710"/>
                    <a:gd name="connsiteX1" fmla="*/ 225235 w 1125306"/>
                    <a:gd name="connsiteY1" fmla="*/ 468386 h 851710"/>
                    <a:gd name="connsiteX2" fmla="*/ 278585 w 1125306"/>
                    <a:gd name="connsiteY2" fmla="*/ 506541 h 851710"/>
                    <a:gd name="connsiteX3" fmla="*/ 1058423 w 1125306"/>
                    <a:gd name="connsiteY3" fmla="*/ 0 h 851710"/>
                    <a:gd name="connsiteX4" fmla="*/ 1090991 w 1125306"/>
                    <a:gd name="connsiteY4" fmla="*/ 39472 h 851710"/>
                    <a:gd name="connsiteX5" fmla="*/ 1125306 w 1125306"/>
                    <a:gd name="connsiteY5" fmla="*/ 102693 h 851710"/>
                    <a:gd name="connsiteX6" fmla="*/ 1125306 w 1125306"/>
                    <a:gd name="connsiteY6" fmla="*/ 621178 h 851710"/>
                    <a:gd name="connsiteX7" fmla="*/ 877095 w 1125306"/>
                    <a:gd name="connsiteY7" fmla="*/ 530312 h 851710"/>
                    <a:gd name="connsiteX8" fmla="*/ 869889 w 1125306"/>
                    <a:gd name="connsiteY8" fmla="*/ 567513 h 851710"/>
                    <a:gd name="connsiteX9" fmla="*/ 701898 w 1125306"/>
                    <a:gd name="connsiteY9" fmla="*/ 761561 h 851710"/>
                    <a:gd name="connsiteX10" fmla="*/ 701517 w 1125306"/>
                    <a:gd name="connsiteY10" fmla="*/ 761638 h 851710"/>
                    <a:gd name="connsiteX11" fmla="*/ 691208 w 1125306"/>
                    <a:gd name="connsiteY11" fmla="*/ 766477 h 851710"/>
                    <a:gd name="connsiteX12" fmla="*/ 457428 w 1125306"/>
                    <a:gd name="connsiteY12" fmla="*/ 844072 h 851710"/>
                    <a:gd name="connsiteX13" fmla="*/ 444968 w 1125306"/>
                    <a:gd name="connsiteY13" fmla="*/ 845420 h 851710"/>
                    <a:gd name="connsiteX14" fmla="*/ 439122 w 1125306"/>
                    <a:gd name="connsiteY14" fmla="*/ 847899 h 851710"/>
                    <a:gd name="connsiteX15" fmla="*/ 393461 w 1125306"/>
                    <a:gd name="connsiteY15" fmla="*/ 849693 h 851710"/>
                    <a:gd name="connsiteX16" fmla="*/ 210124 w 1125306"/>
                    <a:gd name="connsiteY16" fmla="*/ 811291 h 851710"/>
                    <a:gd name="connsiteX17" fmla="*/ 115870 w 1125306"/>
                    <a:gd name="connsiteY17" fmla="*/ 647016 h 851710"/>
                    <a:gd name="connsiteX18" fmla="*/ 115869 w 1125306"/>
                    <a:gd name="connsiteY18" fmla="*/ 647016 h 851710"/>
                    <a:gd name="connsiteX19" fmla="*/ 118087 w 1125306"/>
                    <a:gd name="connsiteY19" fmla="*/ 637010 h 851710"/>
                    <a:gd name="connsiteX20" fmla="*/ 42881 w 1125306"/>
                    <a:gd name="connsiteY20" fmla="*/ 583224 h 851710"/>
                    <a:gd name="connsiteX21" fmla="*/ 11500 w 1125306"/>
                    <a:gd name="connsiteY21" fmla="*/ 438155 h 851710"/>
                    <a:gd name="connsiteX22" fmla="*/ 11501 w 1125306"/>
                    <a:gd name="connsiteY22" fmla="*/ 438155 h 851710"/>
                    <a:gd name="connsiteX23" fmla="*/ 22498 w 1125306"/>
                    <a:gd name="connsiteY23" fmla="*/ 422712 h 851710"/>
                    <a:gd name="connsiteX24" fmla="*/ 28185 w 1125306"/>
                    <a:gd name="connsiteY24" fmla="*/ 412102 h 851710"/>
                    <a:gd name="connsiteX25" fmla="*/ 252835 w 1125306"/>
                    <a:gd name="connsiteY25" fmla="*/ 133824 h 851710"/>
                    <a:gd name="connsiteX26" fmla="*/ 255019 w 1125306"/>
                    <a:gd name="connsiteY26" fmla="*/ 132026 h 851710"/>
                    <a:gd name="connsiteX27" fmla="*/ 260517 w 1125306"/>
                    <a:gd name="connsiteY27" fmla="*/ 124196 h 851710"/>
                    <a:gd name="connsiteX28" fmla="*/ 277510 w 1125306"/>
                    <a:gd name="connsiteY28" fmla="*/ 110917 h 851710"/>
                    <a:gd name="connsiteX29" fmla="*/ 296873 w 1125306"/>
                    <a:gd name="connsiteY29" fmla="*/ 101827 h 851710"/>
                    <a:gd name="connsiteX30" fmla="*/ 530653 w 1125306"/>
                    <a:gd name="connsiteY30" fmla="*/ 24231 h 851710"/>
                    <a:gd name="connsiteX31" fmla="*/ 530914 w 1125306"/>
                    <a:gd name="connsiteY31" fmla="*/ 24211 h 851710"/>
                    <a:gd name="connsiteX32" fmla="*/ 541342 w 1125306"/>
                    <a:gd name="connsiteY32" fmla="*/ 19316 h 851710"/>
                    <a:gd name="connsiteX33" fmla="*/ 765153 w 1125306"/>
                    <a:gd name="connsiteY33" fmla="*/ 83319 h 851710"/>
                    <a:gd name="connsiteX34" fmla="*/ 779534 w 1125306"/>
                    <a:gd name="connsiteY34" fmla="*/ 102095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125306 w 1227189"/>
                    <a:gd name="connsiteY6" fmla="*/ 102693 h 851710"/>
                    <a:gd name="connsiteX7" fmla="*/ 1227189 w 1227189"/>
                    <a:gd name="connsiteY7" fmla="*/ 481000 h 851710"/>
                    <a:gd name="connsiteX8" fmla="*/ 877095 w 1227189"/>
                    <a:gd name="connsiteY8" fmla="*/ 530312 h 851710"/>
                    <a:gd name="connsiteX9" fmla="*/ 869889 w 1227189"/>
                    <a:gd name="connsiteY9" fmla="*/ 567513 h 851710"/>
                    <a:gd name="connsiteX10" fmla="*/ 701898 w 1227189"/>
                    <a:gd name="connsiteY10" fmla="*/ 761561 h 851710"/>
                    <a:gd name="connsiteX11" fmla="*/ 701517 w 1227189"/>
                    <a:gd name="connsiteY11" fmla="*/ 761638 h 851710"/>
                    <a:gd name="connsiteX12" fmla="*/ 691208 w 1227189"/>
                    <a:gd name="connsiteY12" fmla="*/ 766477 h 851710"/>
                    <a:gd name="connsiteX13" fmla="*/ 457428 w 1227189"/>
                    <a:gd name="connsiteY13" fmla="*/ 844072 h 851710"/>
                    <a:gd name="connsiteX14" fmla="*/ 444968 w 1227189"/>
                    <a:gd name="connsiteY14" fmla="*/ 845420 h 851710"/>
                    <a:gd name="connsiteX15" fmla="*/ 439122 w 1227189"/>
                    <a:gd name="connsiteY15" fmla="*/ 847899 h 851710"/>
                    <a:gd name="connsiteX16" fmla="*/ 393461 w 1227189"/>
                    <a:gd name="connsiteY16" fmla="*/ 849693 h 851710"/>
                    <a:gd name="connsiteX17" fmla="*/ 210124 w 1227189"/>
                    <a:gd name="connsiteY17" fmla="*/ 811291 h 851710"/>
                    <a:gd name="connsiteX18" fmla="*/ 115870 w 1227189"/>
                    <a:gd name="connsiteY18" fmla="*/ 647016 h 851710"/>
                    <a:gd name="connsiteX19" fmla="*/ 115869 w 1227189"/>
                    <a:gd name="connsiteY19" fmla="*/ 647016 h 851710"/>
                    <a:gd name="connsiteX20" fmla="*/ 118087 w 1227189"/>
                    <a:gd name="connsiteY20" fmla="*/ 637010 h 851710"/>
                    <a:gd name="connsiteX21" fmla="*/ 42881 w 1227189"/>
                    <a:gd name="connsiteY21" fmla="*/ 583224 h 851710"/>
                    <a:gd name="connsiteX22" fmla="*/ 11500 w 1227189"/>
                    <a:gd name="connsiteY22" fmla="*/ 438155 h 851710"/>
                    <a:gd name="connsiteX23" fmla="*/ 11501 w 1227189"/>
                    <a:gd name="connsiteY23" fmla="*/ 438155 h 851710"/>
                    <a:gd name="connsiteX24" fmla="*/ 22498 w 1227189"/>
                    <a:gd name="connsiteY24" fmla="*/ 422712 h 851710"/>
                    <a:gd name="connsiteX25" fmla="*/ 28185 w 1227189"/>
                    <a:gd name="connsiteY25" fmla="*/ 412102 h 851710"/>
                    <a:gd name="connsiteX26" fmla="*/ 252835 w 1227189"/>
                    <a:gd name="connsiteY26" fmla="*/ 133824 h 851710"/>
                    <a:gd name="connsiteX27" fmla="*/ 255019 w 1227189"/>
                    <a:gd name="connsiteY27" fmla="*/ 132026 h 851710"/>
                    <a:gd name="connsiteX28" fmla="*/ 260517 w 1227189"/>
                    <a:gd name="connsiteY28" fmla="*/ 124196 h 851710"/>
                    <a:gd name="connsiteX29" fmla="*/ 277510 w 1227189"/>
                    <a:gd name="connsiteY29" fmla="*/ 110917 h 851710"/>
                    <a:gd name="connsiteX30" fmla="*/ 296873 w 1227189"/>
                    <a:gd name="connsiteY30" fmla="*/ 101827 h 851710"/>
                    <a:gd name="connsiteX31" fmla="*/ 530653 w 1227189"/>
                    <a:gd name="connsiteY31" fmla="*/ 24231 h 851710"/>
                    <a:gd name="connsiteX32" fmla="*/ 530914 w 1227189"/>
                    <a:gd name="connsiteY32" fmla="*/ 24211 h 851710"/>
                    <a:gd name="connsiteX33" fmla="*/ 541342 w 1227189"/>
                    <a:gd name="connsiteY33" fmla="*/ 19316 h 851710"/>
                    <a:gd name="connsiteX34" fmla="*/ 765153 w 1227189"/>
                    <a:gd name="connsiteY34" fmla="*/ 83319 h 851710"/>
                    <a:gd name="connsiteX35" fmla="*/ 779534 w 1227189"/>
                    <a:gd name="connsiteY35" fmla="*/ 102095 h 851710"/>
                    <a:gd name="connsiteX36" fmla="*/ 1058423 w 1227189"/>
                    <a:gd name="connsiteY36" fmla="*/ 0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227189 w 1227189"/>
                    <a:gd name="connsiteY6" fmla="*/ 481000 h 851710"/>
                    <a:gd name="connsiteX7" fmla="*/ 877095 w 1227189"/>
                    <a:gd name="connsiteY7" fmla="*/ 530312 h 851710"/>
                    <a:gd name="connsiteX8" fmla="*/ 869889 w 1227189"/>
                    <a:gd name="connsiteY8" fmla="*/ 567513 h 851710"/>
                    <a:gd name="connsiteX9" fmla="*/ 701898 w 1227189"/>
                    <a:gd name="connsiteY9" fmla="*/ 761561 h 851710"/>
                    <a:gd name="connsiteX10" fmla="*/ 701517 w 1227189"/>
                    <a:gd name="connsiteY10" fmla="*/ 761638 h 851710"/>
                    <a:gd name="connsiteX11" fmla="*/ 691208 w 1227189"/>
                    <a:gd name="connsiteY11" fmla="*/ 766477 h 851710"/>
                    <a:gd name="connsiteX12" fmla="*/ 457428 w 1227189"/>
                    <a:gd name="connsiteY12" fmla="*/ 844072 h 851710"/>
                    <a:gd name="connsiteX13" fmla="*/ 444968 w 1227189"/>
                    <a:gd name="connsiteY13" fmla="*/ 845420 h 851710"/>
                    <a:gd name="connsiteX14" fmla="*/ 439122 w 1227189"/>
                    <a:gd name="connsiteY14" fmla="*/ 847899 h 851710"/>
                    <a:gd name="connsiteX15" fmla="*/ 393461 w 1227189"/>
                    <a:gd name="connsiteY15" fmla="*/ 849693 h 851710"/>
                    <a:gd name="connsiteX16" fmla="*/ 210124 w 1227189"/>
                    <a:gd name="connsiteY16" fmla="*/ 811291 h 851710"/>
                    <a:gd name="connsiteX17" fmla="*/ 115870 w 1227189"/>
                    <a:gd name="connsiteY17" fmla="*/ 647016 h 851710"/>
                    <a:gd name="connsiteX18" fmla="*/ 115869 w 1227189"/>
                    <a:gd name="connsiteY18" fmla="*/ 647016 h 851710"/>
                    <a:gd name="connsiteX19" fmla="*/ 118087 w 1227189"/>
                    <a:gd name="connsiteY19" fmla="*/ 637010 h 851710"/>
                    <a:gd name="connsiteX20" fmla="*/ 42881 w 1227189"/>
                    <a:gd name="connsiteY20" fmla="*/ 583224 h 851710"/>
                    <a:gd name="connsiteX21" fmla="*/ 11500 w 1227189"/>
                    <a:gd name="connsiteY21" fmla="*/ 438155 h 851710"/>
                    <a:gd name="connsiteX22" fmla="*/ 11501 w 1227189"/>
                    <a:gd name="connsiteY22" fmla="*/ 438155 h 851710"/>
                    <a:gd name="connsiteX23" fmla="*/ 22498 w 1227189"/>
                    <a:gd name="connsiteY23" fmla="*/ 422712 h 851710"/>
                    <a:gd name="connsiteX24" fmla="*/ 28185 w 1227189"/>
                    <a:gd name="connsiteY24" fmla="*/ 412102 h 851710"/>
                    <a:gd name="connsiteX25" fmla="*/ 252835 w 1227189"/>
                    <a:gd name="connsiteY25" fmla="*/ 133824 h 851710"/>
                    <a:gd name="connsiteX26" fmla="*/ 255019 w 1227189"/>
                    <a:gd name="connsiteY26" fmla="*/ 132026 h 851710"/>
                    <a:gd name="connsiteX27" fmla="*/ 260517 w 1227189"/>
                    <a:gd name="connsiteY27" fmla="*/ 124196 h 851710"/>
                    <a:gd name="connsiteX28" fmla="*/ 277510 w 1227189"/>
                    <a:gd name="connsiteY28" fmla="*/ 110917 h 851710"/>
                    <a:gd name="connsiteX29" fmla="*/ 296873 w 1227189"/>
                    <a:gd name="connsiteY29" fmla="*/ 101827 h 851710"/>
                    <a:gd name="connsiteX30" fmla="*/ 530653 w 1227189"/>
                    <a:gd name="connsiteY30" fmla="*/ 24231 h 851710"/>
                    <a:gd name="connsiteX31" fmla="*/ 530914 w 1227189"/>
                    <a:gd name="connsiteY31" fmla="*/ 24211 h 851710"/>
                    <a:gd name="connsiteX32" fmla="*/ 541342 w 1227189"/>
                    <a:gd name="connsiteY32" fmla="*/ 19316 h 851710"/>
                    <a:gd name="connsiteX33" fmla="*/ 765153 w 1227189"/>
                    <a:gd name="connsiteY33" fmla="*/ 83319 h 851710"/>
                    <a:gd name="connsiteX34" fmla="*/ 779534 w 1227189"/>
                    <a:gd name="connsiteY34" fmla="*/ 102095 h 851710"/>
                    <a:gd name="connsiteX35" fmla="*/ 1058423 w 1227189"/>
                    <a:gd name="connsiteY35" fmla="*/ 0 h 851710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090991 w 1227189"/>
                    <a:gd name="connsiteY5" fmla="*/ 30554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197976 w 1227189"/>
                    <a:gd name="connsiteY5" fmla="*/ 8530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83722"/>
                    <a:gd name="connsiteY0" fmla="*/ 415410 h 842792"/>
                    <a:gd name="connsiteX1" fmla="*/ 225235 w 1283722"/>
                    <a:gd name="connsiteY1" fmla="*/ 459468 h 842792"/>
                    <a:gd name="connsiteX2" fmla="*/ 278585 w 1283722"/>
                    <a:gd name="connsiteY2" fmla="*/ 497623 h 842792"/>
                    <a:gd name="connsiteX3" fmla="*/ 260802 w 1283722"/>
                    <a:gd name="connsiteY3" fmla="*/ 415410 h 842792"/>
                    <a:gd name="connsiteX4" fmla="*/ 779534 w 1283722"/>
                    <a:gd name="connsiteY4" fmla="*/ 93177 h 842792"/>
                    <a:gd name="connsiteX5" fmla="*/ 1197976 w 1283722"/>
                    <a:gd name="connsiteY5" fmla="*/ 8530 h 842792"/>
                    <a:gd name="connsiteX6" fmla="*/ 1283721 w 1283722"/>
                    <a:gd name="connsiteY6" fmla="*/ 410449 h 842792"/>
                    <a:gd name="connsiteX7" fmla="*/ 877095 w 1283722"/>
                    <a:gd name="connsiteY7" fmla="*/ 521394 h 842792"/>
                    <a:gd name="connsiteX8" fmla="*/ 869889 w 1283722"/>
                    <a:gd name="connsiteY8" fmla="*/ 558595 h 842792"/>
                    <a:gd name="connsiteX9" fmla="*/ 701898 w 1283722"/>
                    <a:gd name="connsiteY9" fmla="*/ 752643 h 842792"/>
                    <a:gd name="connsiteX10" fmla="*/ 701517 w 1283722"/>
                    <a:gd name="connsiteY10" fmla="*/ 752720 h 842792"/>
                    <a:gd name="connsiteX11" fmla="*/ 691208 w 1283722"/>
                    <a:gd name="connsiteY11" fmla="*/ 757559 h 842792"/>
                    <a:gd name="connsiteX12" fmla="*/ 457428 w 1283722"/>
                    <a:gd name="connsiteY12" fmla="*/ 835154 h 842792"/>
                    <a:gd name="connsiteX13" fmla="*/ 444968 w 1283722"/>
                    <a:gd name="connsiteY13" fmla="*/ 836502 h 842792"/>
                    <a:gd name="connsiteX14" fmla="*/ 439122 w 1283722"/>
                    <a:gd name="connsiteY14" fmla="*/ 838981 h 842792"/>
                    <a:gd name="connsiteX15" fmla="*/ 393461 w 1283722"/>
                    <a:gd name="connsiteY15" fmla="*/ 840775 h 842792"/>
                    <a:gd name="connsiteX16" fmla="*/ 210124 w 1283722"/>
                    <a:gd name="connsiteY16" fmla="*/ 802373 h 842792"/>
                    <a:gd name="connsiteX17" fmla="*/ 115870 w 1283722"/>
                    <a:gd name="connsiteY17" fmla="*/ 638098 h 842792"/>
                    <a:gd name="connsiteX18" fmla="*/ 115869 w 1283722"/>
                    <a:gd name="connsiteY18" fmla="*/ 638098 h 842792"/>
                    <a:gd name="connsiteX19" fmla="*/ 118087 w 1283722"/>
                    <a:gd name="connsiteY19" fmla="*/ 628092 h 842792"/>
                    <a:gd name="connsiteX20" fmla="*/ 42881 w 1283722"/>
                    <a:gd name="connsiteY20" fmla="*/ 574306 h 842792"/>
                    <a:gd name="connsiteX21" fmla="*/ 11500 w 1283722"/>
                    <a:gd name="connsiteY21" fmla="*/ 429237 h 842792"/>
                    <a:gd name="connsiteX22" fmla="*/ 11501 w 1283722"/>
                    <a:gd name="connsiteY22" fmla="*/ 429237 h 842792"/>
                    <a:gd name="connsiteX23" fmla="*/ 22498 w 1283722"/>
                    <a:gd name="connsiteY23" fmla="*/ 413794 h 842792"/>
                    <a:gd name="connsiteX24" fmla="*/ 28185 w 1283722"/>
                    <a:gd name="connsiteY24" fmla="*/ 403184 h 842792"/>
                    <a:gd name="connsiteX25" fmla="*/ 252835 w 1283722"/>
                    <a:gd name="connsiteY25" fmla="*/ 124906 h 842792"/>
                    <a:gd name="connsiteX26" fmla="*/ 255019 w 1283722"/>
                    <a:gd name="connsiteY26" fmla="*/ 123108 h 842792"/>
                    <a:gd name="connsiteX27" fmla="*/ 260517 w 1283722"/>
                    <a:gd name="connsiteY27" fmla="*/ 115278 h 842792"/>
                    <a:gd name="connsiteX28" fmla="*/ 277510 w 1283722"/>
                    <a:gd name="connsiteY28" fmla="*/ 101999 h 842792"/>
                    <a:gd name="connsiteX29" fmla="*/ 296873 w 1283722"/>
                    <a:gd name="connsiteY29" fmla="*/ 92909 h 842792"/>
                    <a:gd name="connsiteX30" fmla="*/ 530653 w 1283722"/>
                    <a:gd name="connsiteY30" fmla="*/ 15313 h 842792"/>
                    <a:gd name="connsiteX31" fmla="*/ 530914 w 1283722"/>
                    <a:gd name="connsiteY31" fmla="*/ 15293 h 842792"/>
                    <a:gd name="connsiteX32" fmla="*/ 541342 w 1283722"/>
                    <a:gd name="connsiteY32" fmla="*/ 10398 h 842792"/>
                    <a:gd name="connsiteX33" fmla="*/ 765153 w 1283722"/>
                    <a:gd name="connsiteY33" fmla="*/ 74401 h 842792"/>
                    <a:gd name="connsiteX34" fmla="*/ 779534 w 1283722"/>
                    <a:gd name="connsiteY34" fmla="*/ 93177 h 842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283722" h="842792">
                      <a:moveTo>
                        <a:pt x="260802" y="415410"/>
                      </a:moveTo>
                      <a:lnTo>
                        <a:pt x="225235" y="459468"/>
                      </a:lnTo>
                      <a:lnTo>
                        <a:pt x="278585" y="497623"/>
                      </a:lnTo>
                      <a:lnTo>
                        <a:pt x="260802" y="415410"/>
                      </a:lnTo>
                      <a:close/>
                      <a:moveTo>
                        <a:pt x="779534" y="93177"/>
                      </a:moveTo>
                      <a:lnTo>
                        <a:pt x="1197976" y="8530"/>
                      </a:lnTo>
                      <a:lnTo>
                        <a:pt x="1283721" y="410449"/>
                      </a:lnTo>
                      <a:lnTo>
                        <a:pt x="877095" y="521394"/>
                      </a:lnTo>
                      <a:lnTo>
                        <a:pt x="869889" y="558595"/>
                      </a:lnTo>
                      <a:cubicBezTo>
                        <a:pt x="844273" y="650532"/>
                        <a:pt x="783446" y="725576"/>
                        <a:pt x="701898" y="752643"/>
                      </a:cubicBezTo>
                      <a:lnTo>
                        <a:pt x="701517" y="752720"/>
                      </a:lnTo>
                      <a:lnTo>
                        <a:pt x="691208" y="757559"/>
                      </a:lnTo>
                      <a:lnTo>
                        <a:pt x="457428" y="835154"/>
                      </a:lnTo>
                      <a:lnTo>
                        <a:pt x="444968" y="836502"/>
                      </a:lnTo>
                      <a:lnTo>
                        <a:pt x="439122" y="838981"/>
                      </a:lnTo>
                      <a:cubicBezTo>
                        <a:pt x="424580" y="843249"/>
                        <a:pt x="409122" y="844056"/>
                        <a:pt x="393461" y="840775"/>
                      </a:cubicBezTo>
                      <a:lnTo>
                        <a:pt x="210124" y="802373"/>
                      </a:lnTo>
                      <a:cubicBezTo>
                        <a:pt x="147475" y="789251"/>
                        <a:pt x="105276" y="715702"/>
                        <a:pt x="115870" y="638098"/>
                      </a:cubicBezTo>
                      <a:lnTo>
                        <a:pt x="115869" y="638098"/>
                      </a:lnTo>
                      <a:lnTo>
                        <a:pt x="118087" y="628092"/>
                      </a:lnTo>
                      <a:lnTo>
                        <a:pt x="42881" y="574306"/>
                      </a:lnTo>
                      <a:cubicBezTo>
                        <a:pt x="1876" y="544981"/>
                        <a:pt x="-12174" y="480031"/>
                        <a:pt x="11500" y="429237"/>
                      </a:cubicBezTo>
                      <a:lnTo>
                        <a:pt x="11501" y="429237"/>
                      </a:lnTo>
                      <a:lnTo>
                        <a:pt x="22498" y="413794"/>
                      </a:lnTo>
                      <a:lnTo>
                        <a:pt x="28185" y="403184"/>
                      </a:lnTo>
                      <a:lnTo>
                        <a:pt x="252835" y="124906"/>
                      </a:lnTo>
                      <a:lnTo>
                        <a:pt x="255019" y="123108"/>
                      </a:lnTo>
                      <a:lnTo>
                        <a:pt x="260517" y="115278"/>
                      </a:lnTo>
                      <a:cubicBezTo>
                        <a:pt x="265755" y="110222"/>
                        <a:pt x="271435" y="105762"/>
                        <a:pt x="277510" y="101999"/>
                      </a:cubicBezTo>
                      <a:cubicBezTo>
                        <a:pt x="283586" y="98236"/>
                        <a:pt x="290056" y="95172"/>
                        <a:pt x="296873" y="92909"/>
                      </a:cubicBezTo>
                      <a:lnTo>
                        <a:pt x="530653" y="15313"/>
                      </a:lnTo>
                      <a:lnTo>
                        <a:pt x="530914" y="15293"/>
                      </a:lnTo>
                      <a:lnTo>
                        <a:pt x="541342" y="10398"/>
                      </a:lnTo>
                      <a:cubicBezTo>
                        <a:pt x="622890" y="-16670"/>
                        <a:pt x="705858" y="10648"/>
                        <a:pt x="765153" y="74401"/>
                      </a:cubicBezTo>
                      <a:lnTo>
                        <a:pt x="779534" y="93177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6FC96FCD-90A7-4213-B76E-27726CE597A0}"/>
                    </a:ext>
                  </a:extLst>
                </p:cNvPr>
                <p:cNvSpPr/>
                <p:nvPr/>
              </p:nvSpPr>
              <p:spPr bwMode="auto">
                <a:xfrm rot="11700000">
                  <a:off x="5356005" y="5533897"/>
                  <a:ext cx="298665" cy="650828"/>
                </a:xfrm>
                <a:custGeom>
                  <a:avLst/>
                  <a:gdLst>
                    <a:gd name="connsiteX0" fmla="*/ 298665 w 298665"/>
                    <a:gd name="connsiteY0" fmla="*/ 650828 h 650828"/>
                    <a:gd name="connsiteX1" fmla="*/ 118079 w 298665"/>
                    <a:gd name="connsiteY1" fmla="*/ 650828 h 650828"/>
                    <a:gd name="connsiteX2" fmla="*/ 140332 w 298665"/>
                    <a:gd name="connsiteY2" fmla="*/ 323385 h 650828"/>
                    <a:gd name="connsiteX3" fmla="*/ 0 w 298665"/>
                    <a:gd name="connsiteY3" fmla="*/ 49438 h 650828"/>
                    <a:gd name="connsiteX4" fmla="*/ 85628 w 298665"/>
                    <a:gd name="connsiteY4" fmla="*/ 0 h 650828"/>
                    <a:gd name="connsiteX5" fmla="*/ 279683 w 298665"/>
                    <a:gd name="connsiteY5" fmla="*/ 300241 h 650828"/>
                    <a:gd name="connsiteX6" fmla="*/ 275022 w 298665"/>
                    <a:gd name="connsiteY6" fmla="*/ 302932 h 650828"/>
                    <a:gd name="connsiteX0" fmla="*/ 298665 w 298665"/>
                    <a:gd name="connsiteY0" fmla="*/ 650828 h 650828"/>
                    <a:gd name="connsiteX1" fmla="*/ 118079 w 298665"/>
                    <a:gd name="connsiteY1" fmla="*/ 650828 h 650828"/>
                    <a:gd name="connsiteX2" fmla="*/ 140332 w 298665"/>
                    <a:gd name="connsiteY2" fmla="*/ 323385 h 650828"/>
                    <a:gd name="connsiteX3" fmla="*/ 0 w 298665"/>
                    <a:gd name="connsiteY3" fmla="*/ 49438 h 650828"/>
                    <a:gd name="connsiteX4" fmla="*/ 85628 w 298665"/>
                    <a:gd name="connsiteY4" fmla="*/ 0 h 650828"/>
                    <a:gd name="connsiteX5" fmla="*/ 279683 w 298665"/>
                    <a:gd name="connsiteY5" fmla="*/ 300241 h 650828"/>
                    <a:gd name="connsiteX6" fmla="*/ 298665 w 298665"/>
                    <a:gd name="connsiteY6" fmla="*/ 650828 h 650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8665" h="650828">
                      <a:moveTo>
                        <a:pt x="298665" y="650828"/>
                      </a:moveTo>
                      <a:lnTo>
                        <a:pt x="118079" y="650828"/>
                      </a:lnTo>
                      <a:lnTo>
                        <a:pt x="140332" y="323385"/>
                      </a:lnTo>
                      <a:lnTo>
                        <a:pt x="0" y="49438"/>
                      </a:lnTo>
                      <a:lnTo>
                        <a:pt x="85628" y="0"/>
                      </a:lnTo>
                      <a:lnTo>
                        <a:pt x="279683" y="300241"/>
                      </a:lnTo>
                      <a:lnTo>
                        <a:pt x="298665" y="650828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39F4A9A1-4474-4250-A52F-DAEE59F0FAFB}"/>
                    </a:ext>
                  </a:extLst>
                </p:cNvPr>
                <p:cNvSpPr/>
                <p:nvPr/>
              </p:nvSpPr>
              <p:spPr bwMode="auto">
                <a:xfrm>
                  <a:off x="5335954" y="6136317"/>
                  <a:ext cx="267239" cy="119403"/>
                </a:xfrm>
                <a:custGeom>
                  <a:avLst/>
                  <a:gdLst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35804 w 267239"/>
                    <a:gd name="connsiteY8" fmla="*/ 119403 h 119403"/>
                    <a:gd name="connsiteX9" fmla="*/ 16669 w 267239"/>
                    <a:gd name="connsiteY9" fmla="*/ 119403 h 119403"/>
                    <a:gd name="connsiteX10" fmla="*/ 0 w 267239"/>
                    <a:gd name="connsiteY10" fmla="*/ 102734 h 119403"/>
                    <a:gd name="connsiteX11" fmla="*/ 0 w 267239"/>
                    <a:gd name="connsiteY11" fmla="*/ 59702 h 119403"/>
                    <a:gd name="connsiteX12" fmla="*/ 59702 w 267239"/>
                    <a:gd name="connsiteY12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6669 w 267239"/>
                    <a:gd name="connsiteY8" fmla="*/ 119403 h 119403"/>
                    <a:gd name="connsiteX9" fmla="*/ 0 w 267239"/>
                    <a:gd name="connsiteY9" fmla="*/ 102734 h 119403"/>
                    <a:gd name="connsiteX10" fmla="*/ 0 w 267239"/>
                    <a:gd name="connsiteY10" fmla="*/ 59702 h 119403"/>
                    <a:gd name="connsiteX11" fmla="*/ 59702 w 267239"/>
                    <a:gd name="connsiteY11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16669 w 267239"/>
                    <a:gd name="connsiteY7" fmla="*/ 119403 h 119403"/>
                    <a:gd name="connsiteX8" fmla="*/ 0 w 267239"/>
                    <a:gd name="connsiteY8" fmla="*/ 102734 h 119403"/>
                    <a:gd name="connsiteX9" fmla="*/ 0 w 267239"/>
                    <a:gd name="connsiteY9" fmla="*/ 59702 h 119403"/>
                    <a:gd name="connsiteX10" fmla="*/ 59702 w 267239"/>
                    <a:gd name="connsiteY10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236226 w 267239"/>
                    <a:gd name="connsiteY3" fmla="*/ 0 h 119403"/>
                    <a:gd name="connsiteX4" fmla="*/ 267239 w 267239"/>
                    <a:gd name="connsiteY4" fmla="*/ 31013 h 119403"/>
                    <a:gd name="connsiteX5" fmla="*/ 267239 w 267239"/>
                    <a:gd name="connsiteY5" fmla="*/ 119403 h 119403"/>
                    <a:gd name="connsiteX6" fmla="*/ 16669 w 267239"/>
                    <a:gd name="connsiteY6" fmla="*/ 119403 h 119403"/>
                    <a:gd name="connsiteX7" fmla="*/ 0 w 267239"/>
                    <a:gd name="connsiteY7" fmla="*/ 102734 h 119403"/>
                    <a:gd name="connsiteX8" fmla="*/ 0 w 267239"/>
                    <a:gd name="connsiteY8" fmla="*/ 59702 h 119403"/>
                    <a:gd name="connsiteX9" fmla="*/ 59702 w 267239"/>
                    <a:gd name="connsiteY9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236226 w 267239"/>
                    <a:gd name="connsiteY2" fmla="*/ 0 h 119403"/>
                    <a:gd name="connsiteX3" fmla="*/ 267239 w 267239"/>
                    <a:gd name="connsiteY3" fmla="*/ 31013 h 119403"/>
                    <a:gd name="connsiteX4" fmla="*/ 267239 w 267239"/>
                    <a:gd name="connsiteY4" fmla="*/ 119403 h 119403"/>
                    <a:gd name="connsiteX5" fmla="*/ 16669 w 267239"/>
                    <a:gd name="connsiteY5" fmla="*/ 119403 h 119403"/>
                    <a:gd name="connsiteX6" fmla="*/ 0 w 267239"/>
                    <a:gd name="connsiteY6" fmla="*/ 102734 h 119403"/>
                    <a:gd name="connsiteX7" fmla="*/ 0 w 267239"/>
                    <a:gd name="connsiteY7" fmla="*/ 59702 h 119403"/>
                    <a:gd name="connsiteX8" fmla="*/ 59702 w 267239"/>
                    <a:gd name="connsiteY8" fmla="*/ 0 h 119403"/>
                    <a:gd name="connsiteX0" fmla="*/ 59702 w 267239"/>
                    <a:gd name="connsiteY0" fmla="*/ 0 h 119403"/>
                    <a:gd name="connsiteX1" fmla="*/ 236226 w 267239"/>
                    <a:gd name="connsiteY1" fmla="*/ 0 h 119403"/>
                    <a:gd name="connsiteX2" fmla="*/ 267239 w 267239"/>
                    <a:gd name="connsiteY2" fmla="*/ 31013 h 119403"/>
                    <a:gd name="connsiteX3" fmla="*/ 267239 w 267239"/>
                    <a:gd name="connsiteY3" fmla="*/ 119403 h 119403"/>
                    <a:gd name="connsiteX4" fmla="*/ 16669 w 267239"/>
                    <a:gd name="connsiteY4" fmla="*/ 119403 h 119403"/>
                    <a:gd name="connsiteX5" fmla="*/ 0 w 267239"/>
                    <a:gd name="connsiteY5" fmla="*/ 102734 h 119403"/>
                    <a:gd name="connsiteX6" fmla="*/ 0 w 267239"/>
                    <a:gd name="connsiteY6" fmla="*/ 59702 h 119403"/>
                    <a:gd name="connsiteX7" fmla="*/ 59702 w 267239"/>
                    <a:gd name="connsiteY7" fmla="*/ 0 h 11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239" h="119403">
                      <a:moveTo>
                        <a:pt x="59702" y="0"/>
                      </a:moveTo>
                      <a:lnTo>
                        <a:pt x="236226" y="0"/>
                      </a:lnTo>
                      <a:cubicBezTo>
                        <a:pt x="253354" y="0"/>
                        <a:pt x="267239" y="13885"/>
                        <a:pt x="267239" y="31013"/>
                      </a:cubicBezTo>
                      <a:lnTo>
                        <a:pt x="267239" y="119403"/>
                      </a:lnTo>
                      <a:lnTo>
                        <a:pt x="16669" y="119403"/>
                      </a:lnTo>
                      <a:cubicBezTo>
                        <a:pt x="7463" y="119403"/>
                        <a:pt x="0" y="111940"/>
                        <a:pt x="0" y="102734"/>
                      </a:cubicBezTo>
                      <a:lnTo>
                        <a:pt x="0" y="59702"/>
                      </a:lnTo>
                      <a:cubicBezTo>
                        <a:pt x="0" y="26729"/>
                        <a:pt x="26729" y="0"/>
                        <a:pt x="5970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FA663888-1BB6-4168-9888-EA1B12ABED36}"/>
                    </a:ext>
                  </a:extLst>
                </p:cNvPr>
                <p:cNvSpPr/>
                <p:nvPr/>
              </p:nvSpPr>
              <p:spPr bwMode="auto">
                <a:xfrm>
                  <a:off x="5251215" y="4640273"/>
                  <a:ext cx="265610" cy="253562"/>
                </a:xfrm>
                <a:custGeom>
                  <a:avLst/>
                  <a:gdLst>
                    <a:gd name="connsiteX0" fmla="*/ 57373 w 265610"/>
                    <a:gd name="connsiteY0" fmla="*/ 0 h 253562"/>
                    <a:gd name="connsiteX1" fmla="*/ 197620 w 265610"/>
                    <a:gd name="connsiteY1" fmla="*/ 0 h 253562"/>
                    <a:gd name="connsiteX2" fmla="*/ 207480 w 265610"/>
                    <a:gd name="connsiteY2" fmla="*/ 115052 h 253562"/>
                    <a:gd name="connsiteX3" fmla="*/ 248782 w 265610"/>
                    <a:gd name="connsiteY3" fmla="*/ 115052 h 253562"/>
                    <a:gd name="connsiteX4" fmla="*/ 265610 w 265610"/>
                    <a:gd name="connsiteY4" fmla="*/ 131880 h 253562"/>
                    <a:gd name="connsiteX5" fmla="*/ 265610 w 265610"/>
                    <a:gd name="connsiteY5" fmla="*/ 184307 h 253562"/>
                    <a:gd name="connsiteX6" fmla="*/ 196355 w 265610"/>
                    <a:gd name="connsiteY6" fmla="*/ 253562 h 253562"/>
                    <a:gd name="connsiteX7" fmla="*/ 69255 w 265610"/>
                    <a:gd name="connsiteY7" fmla="*/ 253562 h 253562"/>
                    <a:gd name="connsiteX8" fmla="*/ 0 w 265610"/>
                    <a:gd name="connsiteY8" fmla="*/ 184307 h 253562"/>
                    <a:gd name="connsiteX9" fmla="*/ 0 w 265610"/>
                    <a:gd name="connsiteY9" fmla="*/ 131880 h 253562"/>
                    <a:gd name="connsiteX10" fmla="*/ 16828 w 265610"/>
                    <a:gd name="connsiteY10" fmla="*/ 115052 h 253562"/>
                    <a:gd name="connsiteX11" fmla="*/ 47513 w 265610"/>
                    <a:gd name="connsiteY11" fmla="*/ 115052 h 253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5610" h="253562">
                      <a:moveTo>
                        <a:pt x="57373" y="0"/>
                      </a:moveTo>
                      <a:lnTo>
                        <a:pt x="197620" y="0"/>
                      </a:lnTo>
                      <a:lnTo>
                        <a:pt x="207480" y="115052"/>
                      </a:lnTo>
                      <a:lnTo>
                        <a:pt x="248782" y="115052"/>
                      </a:lnTo>
                      <a:cubicBezTo>
                        <a:pt x="258076" y="115052"/>
                        <a:pt x="265610" y="122586"/>
                        <a:pt x="265610" y="131880"/>
                      </a:cubicBezTo>
                      <a:lnTo>
                        <a:pt x="265610" y="184307"/>
                      </a:lnTo>
                      <a:cubicBezTo>
                        <a:pt x="265610" y="222555"/>
                        <a:pt x="234603" y="253562"/>
                        <a:pt x="196355" y="253562"/>
                      </a:cubicBezTo>
                      <a:lnTo>
                        <a:pt x="69255" y="253562"/>
                      </a:lnTo>
                      <a:cubicBezTo>
                        <a:pt x="31007" y="253562"/>
                        <a:pt x="0" y="222555"/>
                        <a:pt x="0" y="184307"/>
                      </a:cubicBezTo>
                      <a:lnTo>
                        <a:pt x="0" y="131880"/>
                      </a:lnTo>
                      <a:cubicBezTo>
                        <a:pt x="0" y="122586"/>
                        <a:pt x="7534" y="115052"/>
                        <a:pt x="16828" y="115052"/>
                      </a:cubicBezTo>
                      <a:lnTo>
                        <a:pt x="47513" y="115052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楕円 21">
                  <a:extLst>
                    <a:ext uri="{FF2B5EF4-FFF2-40B4-BE49-F238E27FC236}">
                      <a16:creationId xmlns:a16="http://schemas.microsoft.com/office/drawing/2014/main" id="{F9B39A80-7E87-4875-9967-7B50BA3A39EF}"/>
                    </a:ext>
                  </a:extLst>
                </p:cNvPr>
                <p:cNvSpPr/>
                <p:nvPr/>
              </p:nvSpPr>
              <p:spPr bwMode="auto">
                <a:xfrm>
                  <a:off x="4959322" y="3775675"/>
                  <a:ext cx="838780" cy="891929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台形 22">
                  <a:extLst>
                    <a:ext uri="{FF2B5EF4-FFF2-40B4-BE49-F238E27FC236}">
                      <a16:creationId xmlns:a16="http://schemas.microsoft.com/office/drawing/2014/main" id="{6CC6615C-4AA4-4DF1-B27A-6A2C61E0D81A}"/>
                    </a:ext>
                  </a:extLst>
                </p:cNvPr>
                <p:cNvSpPr/>
                <p:nvPr/>
              </p:nvSpPr>
              <p:spPr bwMode="auto">
                <a:xfrm rot="14400000">
                  <a:off x="4776358" y="5278383"/>
                  <a:ext cx="178816" cy="717849"/>
                </a:xfrm>
                <a:prstGeom prst="trapezoid">
                  <a:avLst>
                    <a:gd name="adj" fmla="val 19538"/>
                  </a:avLst>
                </a:pr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81A11B74-8897-4840-9439-691BA364437D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5805213" y="5024310"/>
                  <a:ext cx="305322" cy="380007"/>
                </a:xfrm>
                <a:custGeom>
                  <a:avLst/>
                  <a:gdLst>
                    <a:gd name="connsiteX0" fmla="*/ 231749 w 1059772"/>
                    <a:gd name="connsiteY0" fmla="*/ 1241256 h 1319003"/>
                    <a:gd name="connsiteX1" fmla="*/ 175907 w 1059772"/>
                    <a:gd name="connsiteY1" fmla="*/ 1201964 h 1319003"/>
                    <a:gd name="connsiteX2" fmla="*/ 173033 w 1059772"/>
                    <a:gd name="connsiteY2" fmla="*/ 1195732 h 1319003"/>
                    <a:gd name="connsiteX3" fmla="*/ 151573 w 1059772"/>
                    <a:gd name="connsiteY3" fmla="*/ 1156319 h 1319003"/>
                    <a:gd name="connsiteX4" fmla="*/ 75653 w 1059772"/>
                    <a:gd name="connsiteY4" fmla="*/ 837558 h 1319003"/>
                    <a:gd name="connsiteX5" fmla="*/ 76737 w 1059772"/>
                    <a:gd name="connsiteY5" fmla="*/ 798091 h 1319003"/>
                    <a:gd name="connsiteX6" fmla="*/ 64179 w 1059772"/>
                    <a:gd name="connsiteY6" fmla="*/ 772999 h 1319003"/>
                    <a:gd name="connsiteX7" fmla="*/ 24807 w 1059772"/>
                    <a:gd name="connsiteY7" fmla="*/ 661975 h 1319003"/>
                    <a:gd name="connsiteX8" fmla="*/ 25270 w 1059772"/>
                    <a:gd name="connsiteY8" fmla="*/ 319176 h 1319003"/>
                    <a:gd name="connsiteX9" fmla="*/ 34629 w 1059772"/>
                    <a:gd name="connsiteY9" fmla="*/ 296444 h 1319003"/>
                    <a:gd name="connsiteX10" fmla="*/ 13495 w 1059772"/>
                    <a:gd name="connsiteY10" fmla="*/ 192959 h 1319003"/>
                    <a:gd name="connsiteX11" fmla="*/ 33874 w 1059772"/>
                    <a:gd name="connsiteY11" fmla="*/ 163967 h 1319003"/>
                    <a:gd name="connsiteX12" fmla="*/ 144406 w 1059772"/>
                    <a:gd name="connsiteY12" fmla="*/ 47459 h 1319003"/>
                    <a:gd name="connsiteX13" fmla="*/ 211003 w 1059772"/>
                    <a:gd name="connsiteY13" fmla="*/ 0 h 1319003"/>
                    <a:gd name="connsiteX14" fmla="*/ 418001 w 1059772"/>
                    <a:gd name="connsiteY14" fmla="*/ 0 h 1319003"/>
                    <a:gd name="connsiteX15" fmla="*/ 377203 w 1059772"/>
                    <a:gd name="connsiteY15" fmla="*/ 199776 h 1319003"/>
                    <a:gd name="connsiteX16" fmla="*/ 391936 w 1059772"/>
                    <a:gd name="connsiteY16" fmla="*/ 201350 h 1319003"/>
                    <a:gd name="connsiteX17" fmla="*/ 557350 w 1059772"/>
                    <a:gd name="connsiteY17" fmla="*/ 265044 h 1319003"/>
                    <a:gd name="connsiteX18" fmla="*/ 560026 w 1059772"/>
                    <a:gd name="connsiteY18" fmla="*/ 266860 h 1319003"/>
                    <a:gd name="connsiteX19" fmla="*/ 562800 w 1059772"/>
                    <a:gd name="connsiteY19" fmla="*/ 266131 h 1319003"/>
                    <a:gd name="connsiteX20" fmla="*/ 855642 w 1059772"/>
                    <a:gd name="connsiteY20" fmla="*/ 276724 h 1319003"/>
                    <a:gd name="connsiteX21" fmla="*/ 855383 w 1059772"/>
                    <a:gd name="connsiteY21" fmla="*/ 277624 h 1319003"/>
                    <a:gd name="connsiteX22" fmla="*/ 865821 w 1059772"/>
                    <a:gd name="connsiteY22" fmla="*/ 280552 h 1319003"/>
                    <a:gd name="connsiteX23" fmla="*/ 884762 w 1059772"/>
                    <a:gd name="connsiteY23" fmla="*/ 290267 h 1319003"/>
                    <a:gd name="connsiteX24" fmla="*/ 915874 w 1059772"/>
                    <a:gd name="connsiteY24" fmla="*/ 435609 h 1319003"/>
                    <a:gd name="connsiteX25" fmla="*/ 809366 w 1059772"/>
                    <a:gd name="connsiteY25" fmla="*/ 482036 h 1319003"/>
                    <a:gd name="connsiteX26" fmla="*/ 797403 w 1059772"/>
                    <a:gd name="connsiteY26" fmla="*/ 478681 h 1319003"/>
                    <a:gd name="connsiteX27" fmla="*/ 797313 w 1059772"/>
                    <a:gd name="connsiteY27" fmla="*/ 478990 h 1319003"/>
                    <a:gd name="connsiteX28" fmla="*/ 538290 w 1059772"/>
                    <a:gd name="connsiteY28" fmla="*/ 493051 h 1319003"/>
                    <a:gd name="connsiteX29" fmla="*/ 520853 w 1059772"/>
                    <a:gd name="connsiteY29" fmla="*/ 501373 h 1319003"/>
                    <a:gd name="connsiteX30" fmla="*/ 532491 w 1059772"/>
                    <a:gd name="connsiteY30" fmla="*/ 524655 h 1319003"/>
                    <a:gd name="connsiteX31" fmla="*/ 918445 w 1059772"/>
                    <a:gd name="connsiteY31" fmla="*/ 747102 h 1319003"/>
                    <a:gd name="connsiteX32" fmla="*/ 952321 w 1059772"/>
                    <a:gd name="connsiteY32" fmla="*/ 744915 h 1319003"/>
                    <a:gd name="connsiteX33" fmla="*/ 957900 w 1059772"/>
                    <a:gd name="connsiteY33" fmla="*/ 743711 h 1319003"/>
                    <a:gd name="connsiteX34" fmla="*/ 976238 w 1059772"/>
                    <a:gd name="connsiteY34" fmla="*/ 743391 h 1319003"/>
                    <a:gd name="connsiteX35" fmla="*/ 1059495 w 1059772"/>
                    <a:gd name="connsiteY35" fmla="*/ 838207 h 1319003"/>
                    <a:gd name="connsiteX36" fmla="*/ 980528 w 1059772"/>
                    <a:gd name="connsiteY36" fmla="*/ 918221 h 1319003"/>
                    <a:gd name="connsiteX37" fmla="*/ 974021 w 1059772"/>
                    <a:gd name="connsiteY37" fmla="*/ 918335 h 1319003"/>
                    <a:gd name="connsiteX38" fmla="*/ 974030 w 1059772"/>
                    <a:gd name="connsiteY38" fmla="*/ 918421 h 1319003"/>
                    <a:gd name="connsiteX39" fmla="*/ 922140 w 1059772"/>
                    <a:gd name="connsiteY39" fmla="*/ 921771 h 1319003"/>
                    <a:gd name="connsiteX40" fmla="*/ 870840 w 1059772"/>
                    <a:gd name="connsiteY40" fmla="*/ 920707 h 1319003"/>
                    <a:gd name="connsiteX41" fmla="*/ 620068 w 1059772"/>
                    <a:gd name="connsiteY41" fmla="*/ 848255 h 1319003"/>
                    <a:gd name="connsiteX42" fmla="*/ 589927 w 1059772"/>
                    <a:gd name="connsiteY42" fmla="*/ 829677 h 1319003"/>
                    <a:gd name="connsiteX43" fmla="*/ 616709 w 1059772"/>
                    <a:gd name="connsiteY43" fmla="*/ 854870 h 1319003"/>
                    <a:gd name="connsiteX44" fmla="*/ 887630 w 1059772"/>
                    <a:gd name="connsiteY44" fmla="*/ 979551 h 1319003"/>
                    <a:gd name="connsiteX45" fmla="*/ 887524 w 1059772"/>
                    <a:gd name="connsiteY45" fmla="*/ 980266 h 1319003"/>
                    <a:gd name="connsiteX46" fmla="*/ 901527 w 1059772"/>
                    <a:gd name="connsiteY46" fmla="*/ 981631 h 1319003"/>
                    <a:gd name="connsiteX47" fmla="*/ 979852 w 1059772"/>
                    <a:gd name="connsiteY47" fmla="*/ 1074589 h 1319003"/>
                    <a:gd name="connsiteX48" fmla="*/ 881757 w 1059772"/>
                    <a:gd name="connsiteY48" fmla="*/ 1169473 h 1319003"/>
                    <a:gd name="connsiteX49" fmla="*/ 861988 w 1059772"/>
                    <a:gd name="connsiteY49" fmla="*/ 1167546 h 1319003"/>
                    <a:gd name="connsiteX50" fmla="*/ 857645 w 1059772"/>
                    <a:gd name="connsiteY50" fmla="*/ 1166242 h 1319003"/>
                    <a:gd name="connsiteX51" fmla="*/ 800804 w 1059772"/>
                    <a:gd name="connsiteY51" fmla="*/ 1155368 h 1319003"/>
                    <a:gd name="connsiteX52" fmla="*/ 449600 w 1059772"/>
                    <a:gd name="connsiteY52" fmla="*/ 957070 h 1319003"/>
                    <a:gd name="connsiteX53" fmla="*/ 432966 w 1059772"/>
                    <a:gd name="connsiteY53" fmla="*/ 938380 h 1319003"/>
                    <a:gd name="connsiteX54" fmla="*/ 442381 w 1059772"/>
                    <a:gd name="connsiteY54" fmla="*/ 953343 h 1319003"/>
                    <a:gd name="connsiteX55" fmla="*/ 634655 w 1059772"/>
                    <a:gd name="connsiteY55" fmla="*/ 1125537 h 1319003"/>
                    <a:gd name="connsiteX56" fmla="*/ 671306 w 1059772"/>
                    <a:gd name="connsiteY56" fmla="*/ 1143091 h 1319003"/>
                    <a:gd name="connsiteX57" fmla="*/ 680029 w 1059772"/>
                    <a:gd name="connsiteY57" fmla="*/ 1145898 h 1319003"/>
                    <a:gd name="connsiteX58" fmla="*/ 733112 w 1059772"/>
                    <a:gd name="connsiteY58" fmla="*/ 1228910 h 1319003"/>
                    <a:gd name="connsiteX59" fmla="*/ 646199 w 1059772"/>
                    <a:gd name="connsiteY59" fmla="*/ 1319003 h 1319003"/>
                    <a:gd name="connsiteX60" fmla="*/ 612368 w 1059772"/>
                    <a:gd name="connsiteY60" fmla="*/ 1311923 h 1319003"/>
                    <a:gd name="connsiteX61" fmla="*/ 608168 w 1059772"/>
                    <a:gd name="connsiteY61" fmla="*/ 1309560 h 1319003"/>
                    <a:gd name="connsiteX62" fmla="*/ 550918 w 1059772"/>
                    <a:gd name="connsiteY62" fmla="*/ 1282139 h 1319003"/>
                    <a:gd name="connsiteX63" fmla="*/ 272929 w 1059772"/>
                    <a:gd name="connsiteY63" fmla="*/ 1018008 h 1319003"/>
                    <a:gd name="connsiteX64" fmla="*/ 263877 w 1059772"/>
                    <a:gd name="connsiteY64" fmla="*/ 1001363 h 1319003"/>
                    <a:gd name="connsiteX65" fmla="*/ 260179 w 1059772"/>
                    <a:gd name="connsiteY65" fmla="*/ 999627 h 1319003"/>
                    <a:gd name="connsiteX66" fmla="*/ 265380 w 1059772"/>
                    <a:gd name="connsiteY66" fmla="*/ 1016581 h 1319003"/>
                    <a:gd name="connsiteX67" fmla="*/ 294131 w 1059772"/>
                    <a:gd name="connsiteY67" fmla="*/ 1085202 h 1319003"/>
                    <a:gd name="connsiteX68" fmla="*/ 310035 w 1059772"/>
                    <a:gd name="connsiteY68" fmla="*/ 1114410 h 1319003"/>
                    <a:gd name="connsiteX69" fmla="*/ 312317 w 1059772"/>
                    <a:gd name="connsiteY69" fmla="*/ 1117583 h 1319003"/>
                    <a:gd name="connsiteX70" fmla="*/ 323049 w 1059772"/>
                    <a:gd name="connsiteY70" fmla="*/ 1148551 h 1319003"/>
                    <a:gd name="connsiteX71" fmla="*/ 255745 w 1059772"/>
                    <a:gd name="connsiteY71" fmla="*/ 1241597 h 1319003"/>
                    <a:gd name="connsiteX72" fmla="*/ 231749 w 1059772"/>
                    <a:gd name="connsiteY72" fmla="*/ 1241256 h 1319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059772" h="1319003">
                      <a:moveTo>
                        <a:pt x="231749" y="1241256"/>
                      </a:moveTo>
                      <a:cubicBezTo>
                        <a:pt x="208484" y="1237247"/>
                        <a:pt x="188026" y="1222712"/>
                        <a:pt x="175907" y="1201964"/>
                      </a:cubicBezTo>
                      <a:lnTo>
                        <a:pt x="173033" y="1195732"/>
                      </a:lnTo>
                      <a:lnTo>
                        <a:pt x="151573" y="1156319"/>
                      </a:lnTo>
                      <a:cubicBezTo>
                        <a:pt x="101419" y="1055840"/>
                        <a:pt x="76186" y="946677"/>
                        <a:pt x="75653" y="837558"/>
                      </a:cubicBezTo>
                      <a:lnTo>
                        <a:pt x="76737" y="798091"/>
                      </a:lnTo>
                      <a:lnTo>
                        <a:pt x="64179" y="772999"/>
                      </a:lnTo>
                      <a:cubicBezTo>
                        <a:pt x="48671" y="738517"/>
                        <a:pt x="35345" y="701305"/>
                        <a:pt x="24807" y="661975"/>
                      </a:cubicBezTo>
                      <a:cubicBezTo>
                        <a:pt x="-9683" y="533258"/>
                        <a:pt x="-6970" y="409265"/>
                        <a:pt x="25270" y="319176"/>
                      </a:cubicBezTo>
                      <a:lnTo>
                        <a:pt x="34629" y="296444"/>
                      </a:lnTo>
                      <a:lnTo>
                        <a:pt x="13495" y="192959"/>
                      </a:lnTo>
                      <a:lnTo>
                        <a:pt x="33874" y="163967"/>
                      </a:lnTo>
                      <a:cubicBezTo>
                        <a:pt x="67046" y="121396"/>
                        <a:pt x="104118" y="82429"/>
                        <a:pt x="144406" y="47459"/>
                      </a:cubicBezTo>
                      <a:lnTo>
                        <a:pt x="211003" y="0"/>
                      </a:lnTo>
                      <a:lnTo>
                        <a:pt x="418001" y="0"/>
                      </a:lnTo>
                      <a:lnTo>
                        <a:pt x="377203" y="199776"/>
                      </a:lnTo>
                      <a:lnTo>
                        <a:pt x="391936" y="201350"/>
                      </a:lnTo>
                      <a:cubicBezTo>
                        <a:pt x="448424" y="210064"/>
                        <a:pt x="504719" y="232034"/>
                        <a:pt x="557350" y="265044"/>
                      </a:cubicBezTo>
                      <a:lnTo>
                        <a:pt x="560026" y="266860"/>
                      </a:lnTo>
                      <a:lnTo>
                        <a:pt x="562800" y="266131"/>
                      </a:lnTo>
                      <a:cubicBezTo>
                        <a:pt x="658635" y="245862"/>
                        <a:pt x="759166" y="248902"/>
                        <a:pt x="855642" y="276724"/>
                      </a:cubicBezTo>
                      <a:lnTo>
                        <a:pt x="855383" y="277624"/>
                      </a:lnTo>
                      <a:lnTo>
                        <a:pt x="865821" y="280552"/>
                      </a:lnTo>
                      <a:cubicBezTo>
                        <a:pt x="872325" y="283093"/>
                        <a:pt x="878671" y="286325"/>
                        <a:pt x="884762" y="290267"/>
                      </a:cubicBezTo>
                      <a:cubicBezTo>
                        <a:pt x="933487" y="321805"/>
                        <a:pt x="947416" y="386877"/>
                        <a:pt x="915874" y="435609"/>
                      </a:cubicBezTo>
                      <a:cubicBezTo>
                        <a:pt x="892217" y="472158"/>
                        <a:pt x="849701" y="489136"/>
                        <a:pt x="809366" y="482036"/>
                      </a:cubicBezTo>
                      <a:lnTo>
                        <a:pt x="797403" y="478681"/>
                      </a:lnTo>
                      <a:lnTo>
                        <a:pt x="797313" y="478990"/>
                      </a:lnTo>
                      <a:cubicBezTo>
                        <a:pt x="711039" y="454110"/>
                        <a:pt x="619792" y="459623"/>
                        <a:pt x="538290" y="493051"/>
                      </a:cubicBezTo>
                      <a:lnTo>
                        <a:pt x="520853" y="501373"/>
                      </a:lnTo>
                      <a:lnTo>
                        <a:pt x="532491" y="524655"/>
                      </a:lnTo>
                      <a:cubicBezTo>
                        <a:pt x="609196" y="663938"/>
                        <a:pt x="757783" y="750586"/>
                        <a:pt x="918445" y="747102"/>
                      </a:cubicBezTo>
                      <a:lnTo>
                        <a:pt x="952321" y="744915"/>
                      </a:lnTo>
                      <a:lnTo>
                        <a:pt x="957900" y="743711"/>
                      </a:lnTo>
                      <a:cubicBezTo>
                        <a:pt x="963871" y="743016"/>
                        <a:pt x="970005" y="742891"/>
                        <a:pt x="976238" y="743391"/>
                      </a:cubicBezTo>
                      <a:cubicBezTo>
                        <a:pt x="1026098" y="747390"/>
                        <a:pt x="1063374" y="789841"/>
                        <a:pt x="1059495" y="838207"/>
                      </a:cubicBezTo>
                      <a:cubicBezTo>
                        <a:pt x="1056100" y="880528"/>
                        <a:pt x="1022322" y="913355"/>
                        <a:pt x="980528" y="918221"/>
                      </a:cubicBezTo>
                      <a:lnTo>
                        <a:pt x="974021" y="918335"/>
                      </a:lnTo>
                      <a:lnTo>
                        <a:pt x="974030" y="918421"/>
                      </a:lnTo>
                      <a:cubicBezTo>
                        <a:pt x="956660" y="920289"/>
                        <a:pt x="939350" y="921398"/>
                        <a:pt x="922140" y="921771"/>
                      </a:cubicBezTo>
                      <a:cubicBezTo>
                        <a:pt x="904929" y="922145"/>
                        <a:pt x="887817" y="921782"/>
                        <a:pt x="870840" y="920707"/>
                      </a:cubicBezTo>
                      <a:cubicBezTo>
                        <a:pt x="781714" y="915065"/>
                        <a:pt x="696329" y="889790"/>
                        <a:pt x="620068" y="848255"/>
                      </a:cubicBezTo>
                      <a:lnTo>
                        <a:pt x="589927" y="829677"/>
                      </a:lnTo>
                      <a:lnTo>
                        <a:pt x="616709" y="854870"/>
                      </a:lnTo>
                      <a:cubicBezTo>
                        <a:pt x="691447" y="919783"/>
                        <a:pt x="784576" y="964217"/>
                        <a:pt x="887630" y="979551"/>
                      </a:cubicBezTo>
                      <a:lnTo>
                        <a:pt x="887524" y="980266"/>
                      </a:lnTo>
                      <a:lnTo>
                        <a:pt x="901527" y="981631"/>
                      </a:lnTo>
                      <a:cubicBezTo>
                        <a:pt x="946227" y="990479"/>
                        <a:pt x="979852" y="1028735"/>
                        <a:pt x="979852" y="1074589"/>
                      </a:cubicBezTo>
                      <a:cubicBezTo>
                        <a:pt x="979852" y="1126992"/>
                        <a:pt x="935934" y="1169473"/>
                        <a:pt x="881757" y="1169473"/>
                      </a:cubicBezTo>
                      <a:cubicBezTo>
                        <a:pt x="874986" y="1169473"/>
                        <a:pt x="868374" y="1168809"/>
                        <a:pt x="861988" y="1167546"/>
                      </a:cubicBezTo>
                      <a:lnTo>
                        <a:pt x="857645" y="1166242"/>
                      </a:lnTo>
                      <a:lnTo>
                        <a:pt x="800804" y="1155368"/>
                      </a:lnTo>
                      <a:cubicBezTo>
                        <a:pt x="664639" y="1123421"/>
                        <a:pt x="543696" y="1053375"/>
                        <a:pt x="449600" y="957070"/>
                      </a:cubicBezTo>
                      <a:lnTo>
                        <a:pt x="432966" y="938380"/>
                      </a:lnTo>
                      <a:lnTo>
                        <a:pt x="442381" y="953343"/>
                      </a:lnTo>
                      <a:cubicBezTo>
                        <a:pt x="490764" y="1023942"/>
                        <a:pt x="556024" y="1083552"/>
                        <a:pt x="634655" y="1125537"/>
                      </a:cubicBezTo>
                      <a:lnTo>
                        <a:pt x="671306" y="1143091"/>
                      </a:lnTo>
                      <a:lnTo>
                        <a:pt x="680029" y="1145898"/>
                      </a:lnTo>
                      <a:cubicBezTo>
                        <a:pt x="711223" y="1159575"/>
                        <a:pt x="733112" y="1191593"/>
                        <a:pt x="733112" y="1228910"/>
                      </a:cubicBezTo>
                      <a:cubicBezTo>
                        <a:pt x="733112" y="1278667"/>
                        <a:pt x="694199" y="1319003"/>
                        <a:pt x="646199" y="1319003"/>
                      </a:cubicBezTo>
                      <a:cubicBezTo>
                        <a:pt x="634198" y="1319003"/>
                        <a:pt x="622766" y="1316482"/>
                        <a:pt x="612368" y="1311923"/>
                      </a:cubicBezTo>
                      <a:lnTo>
                        <a:pt x="608168" y="1309560"/>
                      </a:lnTo>
                      <a:lnTo>
                        <a:pt x="550918" y="1282139"/>
                      </a:lnTo>
                      <a:cubicBezTo>
                        <a:pt x="433604" y="1219500"/>
                        <a:pt x="338735" y="1127280"/>
                        <a:pt x="272929" y="1018008"/>
                      </a:cubicBezTo>
                      <a:lnTo>
                        <a:pt x="263877" y="1001363"/>
                      </a:lnTo>
                      <a:lnTo>
                        <a:pt x="260179" y="999627"/>
                      </a:lnTo>
                      <a:lnTo>
                        <a:pt x="265380" y="1016581"/>
                      </a:lnTo>
                      <a:cubicBezTo>
                        <a:pt x="273381" y="1039901"/>
                        <a:pt x="282963" y="1062828"/>
                        <a:pt x="294131" y="1085202"/>
                      </a:cubicBezTo>
                      <a:lnTo>
                        <a:pt x="310035" y="1114410"/>
                      </a:lnTo>
                      <a:lnTo>
                        <a:pt x="312317" y="1117583"/>
                      </a:lnTo>
                      <a:cubicBezTo>
                        <a:pt x="317704" y="1126805"/>
                        <a:pt x="321443" y="1137254"/>
                        <a:pt x="323049" y="1148551"/>
                      </a:cubicBezTo>
                      <a:cubicBezTo>
                        <a:pt x="329474" y="1193742"/>
                        <a:pt x="299341" y="1235399"/>
                        <a:pt x="255745" y="1241597"/>
                      </a:cubicBezTo>
                      <a:cubicBezTo>
                        <a:pt x="247571" y="1242759"/>
                        <a:pt x="239504" y="1242593"/>
                        <a:pt x="231749" y="1241256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A13BFF72-D2B4-44C6-ADE5-D1E4547F57B3}"/>
                    </a:ext>
                  </a:extLst>
                </p:cNvPr>
                <p:cNvSpPr/>
                <p:nvPr/>
              </p:nvSpPr>
              <p:spPr bwMode="auto">
                <a:xfrm>
                  <a:off x="4950087" y="5305543"/>
                  <a:ext cx="703263" cy="345926"/>
                </a:xfrm>
                <a:custGeom>
                  <a:avLst/>
                  <a:gdLst>
                    <a:gd name="connsiteX0" fmla="*/ 21898 w 542925"/>
                    <a:gd name="connsiteY0" fmla="*/ 0 h 433452"/>
                    <a:gd name="connsiteX1" fmla="*/ 521027 w 542925"/>
                    <a:gd name="connsiteY1" fmla="*/ 0 h 433452"/>
                    <a:gd name="connsiteX2" fmla="*/ 542925 w 542925"/>
                    <a:gd name="connsiteY2" fmla="*/ 433452 h 433452"/>
                    <a:gd name="connsiteX3" fmla="*/ 300995 w 542925"/>
                    <a:gd name="connsiteY3" fmla="*/ 433452 h 433452"/>
                    <a:gd name="connsiteX4" fmla="*/ 271463 w 542925"/>
                    <a:gd name="connsiteY4" fmla="*/ 268893 h 433452"/>
                    <a:gd name="connsiteX5" fmla="*/ 241931 w 542925"/>
                    <a:gd name="connsiteY5" fmla="*/ 433452 h 433452"/>
                    <a:gd name="connsiteX6" fmla="*/ 0 w 542925"/>
                    <a:gd name="connsiteY6" fmla="*/ 433452 h 433452"/>
                    <a:gd name="connsiteX0" fmla="*/ 190557 w 711584"/>
                    <a:gd name="connsiteY0" fmla="*/ 0 h 433452"/>
                    <a:gd name="connsiteX1" fmla="*/ 689686 w 711584"/>
                    <a:gd name="connsiteY1" fmla="*/ 0 h 433452"/>
                    <a:gd name="connsiteX2" fmla="*/ 711584 w 711584"/>
                    <a:gd name="connsiteY2" fmla="*/ 433452 h 433452"/>
                    <a:gd name="connsiteX3" fmla="*/ 469654 w 711584"/>
                    <a:gd name="connsiteY3" fmla="*/ 433452 h 433452"/>
                    <a:gd name="connsiteX4" fmla="*/ 440122 w 711584"/>
                    <a:gd name="connsiteY4" fmla="*/ 268893 h 433452"/>
                    <a:gd name="connsiteX5" fmla="*/ 410590 w 711584"/>
                    <a:gd name="connsiteY5" fmla="*/ 433452 h 433452"/>
                    <a:gd name="connsiteX6" fmla="*/ 0 w 711584"/>
                    <a:gd name="connsiteY6" fmla="*/ 218622 h 433452"/>
                    <a:gd name="connsiteX7" fmla="*/ 190557 w 711584"/>
                    <a:gd name="connsiteY7" fmla="*/ 0 h 433452"/>
                    <a:gd name="connsiteX0" fmla="*/ 190557 w 711584"/>
                    <a:gd name="connsiteY0" fmla="*/ 0 h 433452"/>
                    <a:gd name="connsiteX1" fmla="*/ 689686 w 711584"/>
                    <a:gd name="connsiteY1" fmla="*/ 0 h 433452"/>
                    <a:gd name="connsiteX2" fmla="*/ 711584 w 711584"/>
                    <a:gd name="connsiteY2" fmla="*/ 433452 h 433452"/>
                    <a:gd name="connsiteX3" fmla="*/ 469654 w 711584"/>
                    <a:gd name="connsiteY3" fmla="*/ 433452 h 433452"/>
                    <a:gd name="connsiteX4" fmla="*/ 440122 w 711584"/>
                    <a:gd name="connsiteY4" fmla="*/ 268893 h 433452"/>
                    <a:gd name="connsiteX5" fmla="*/ 410590 w 711584"/>
                    <a:gd name="connsiteY5" fmla="*/ 433452 h 433452"/>
                    <a:gd name="connsiteX6" fmla="*/ 0 w 711584"/>
                    <a:gd name="connsiteY6" fmla="*/ 218622 h 433452"/>
                    <a:gd name="connsiteX7" fmla="*/ 190557 w 711584"/>
                    <a:gd name="connsiteY7" fmla="*/ 0 h 433452"/>
                    <a:gd name="connsiteX0" fmla="*/ 190557 w 711584"/>
                    <a:gd name="connsiteY0" fmla="*/ 0 h 433452"/>
                    <a:gd name="connsiteX1" fmla="*/ 689686 w 711584"/>
                    <a:gd name="connsiteY1" fmla="*/ 0 h 433452"/>
                    <a:gd name="connsiteX2" fmla="*/ 711584 w 711584"/>
                    <a:gd name="connsiteY2" fmla="*/ 433452 h 433452"/>
                    <a:gd name="connsiteX3" fmla="*/ 469654 w 711584"/>
                    <a:gd name="connsiteY3" fmla="*/ 433452 h 433452"/>
                    <a:gd name="connsiteX4" fmla="*/ 440122 w 711584"/>
                    <a:gd name="connsiteY4" fmla="*/ 268893 h 433452"/>
                    <a:gd name="connsiteX5" fmla="*/ 198561 w 711584"/>
                    <a:gd name="connsiteY5" fmla="*/ 382727 h 433452"/>
                    <a:gd name="connsiteX6" fmla="*/ 0 w 711584"/>
                    <a:gd name="connsiteY6" fmla="*/ 218622 h 433452"/>
                    <a:gd name="connsiteX7" fmla="*/ 190557 w 711584"/>
                    <a:gd name="connsiteY7" fmla="*/ 0 h 433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11584" h="433452">
                      <a:moveTo>
                        <a:pt x="190557" y="0"/>
                      </a:moveTo>
                      <a:lnTo>
                        <a:pt x="689686" y="0"/>
                      </a:lnTo>
                      <a:lnTo>
                        <a:pt x="711584" y="433452"/>
                      </a:lnTo>
                      <a:lnTo>
                        <a:pt x="469654" y="433452"/>
                      </a:lnTo>
                      <a:lnTo>
                        <a:pt x="440122" y="268893"/>
                      </a:lnTo>
                      <a:lnTo>
                        <a:pt x="198561" y="382727"/>
                      </a:lnTo>
                      <a:lnTo>
                        <a:pt x="0" y="218622"/>
                      </a:lnTo>
                      <a:lnTo>
                        <a:pt x="190557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47C5FC6B-40CE-41AF-8233-377F70D4A482}"/>
                    </a:ext>
                  </a:extLst>
                </p:cNvPr>
                <p:cNvSpPr/>
                <p:nvPr/>
              </p:nvSpPr>
              <p:spPr bwMode="auto">
                <a:xfrm rot="5400000">
                  <a:off x="4878068" y="3566762"/>
                  <a:ext cx="1025731" cy="1208917"/>
                </a:xfrm>
                <a:custGeom>
                  <a:avLst/>
                  <a:gdLst>
                    <a:gd name="connsiteX0" fmla="*/ 852 w 1025731"/>
                    <a:gd name="connsiteY0" fmla="*/ 961919 h 1208917"/>
                    <a:gd name="connsiteX1" fmla="*/ 10164 w 1025731"/>
                    <a:gd name="connsiteY1" fmla="*/ 863727 h 1208917"/>
                    <a:gd name="connsiteX2" fmla="*/ 27297 w 1025731"/>
                    <a:gd name="connsiteY2" fmla="*/ 816186 h 1208917"/>
                    <a:gd name="connsiteX3" fmla="*/ 37290 w 1025731"/>
                    <a:gd name="connsiteY3" fmla="*/ 798561 h 1208917"/>
                    <a:gd name="connsiteX4" fmla="*/ 18577 w 1025731"/>
                    <a:gd name="connsiteY4" fmla="*/ 735892 h 1208917"/>
                    <a:gd name="connsiteX5" fmla="*/ 10463 w 1025731"/>
                    <a:gd name="connsiteY5" fmla="*/ 652700 h 1208917"/>
                    <a:gd name="connsiteX6" fmla="*/ 425278 w 1025731"/>
                    <a:gd name="connsiteY6" fmla="*/ 192282 h 1208917"/>
                    <a:gd name="connsiteX7" fmla="*/ 450984 w 1025731"/>
                    <a:gd name="connsiteY7" fmla="*/ 189938 h 1208917"/>
                    <a:gd name="connsiteX8" fmla="*/ 472644 w 1025731"/>
                    <a:gd name="connsiteY8" fmla="*/ 181673 h 1208917"/>
                    <a:gd name="connsiteX9" fmla="*/ 719401 w 1025731"/>
                    <a:gd name="connsiteY9" fmla="*/ 0 h 1208917"/>
                    <a:gd name="connsiteX10" fmla="*/ 849519 w 1025731"/>
                    <a:gd name="connsiteY10" fmla="*/ 187388 h 1208917"/>
                    <a:gd name="connsiteX11" fmla="*/ 844058 w 1025731"/>
                    <a:gd name="connsiteY11" fmla="*/ 195501 h 1208917"/>
                    <a:gd name="connsiteX12" fmla="*/ 851714 w 1025731"/>
                    <a:gd name="connsiteY12" fmla="*/ 193371 h 1208917"/>
                    <a:gd name="connsiteX13" fmla="*/ 948261 w 1025731"/>
                    <a:gd name="connsiteY13" fmla="*/ 158587 h 1208917"/>
                    <a:gd name="connsiteX14" fmla="*/ 938663 w 1025731"/>
                    <a:gd name="connsiteY14" fmla="*/ 280494 h 1208917"/>
                    <a:gd name="connsiteX15" fmla="*/ 910456 w 1025731"/>
                    <a:gd name="connsiteY15" fmla="*/ 307717 h 1208917"/>
                    <a:gd name="connsiteX16" fmla="*/ 1025731 w 1025731"/>
                    <a:gd name="connsiteY16" fmla="*/ 286645 h 1208917"/>
                    <a:gd name="connsiteX17" fmla="*/ 647365 w 1025731"/>
                    <a:gd name="connsiteY17" fmla="*/ 491055 h 1208917"/>
                    <a:gd name="connsiteX18" fmla="*/ 576052 w 1025731"/>
                    <a:gd name="connsiteY18" fmla="*/ 494221 h 1208917"/>
                    <a:gd name="connsiteX19" fmla="*/ 572799 w 1025731"/>
                    <a:gd name="connsiteY19" fmla="*/ 460202 h 1208917"/>
                    <a:gd name="connsiteX20" fmla="*/ 350790 w 1025731"/>
                    <a:gd name="connsiteY20" fmla="*/ 901708 h 1208917"/>
                    <a:gd name="connsiteX21" fmla="*/ 458414 w 1025731"/>
                    <a:gd name="connsiteY21" fmla="*/ 1086460 h 1208917"/>
                    <a:gd name="connsiteX22" fmla="*/ 500246 w 1025731"/>
                    <a:gd name="connsiteY22" fmla="*/ 1119955 h 1208917"/>
                    <a:gd name="connsiteX23" fmla="*/ 425278 w 1025731"/>
                    <a:gd name="connsiteY23" fmla="*/ 1113118 h 1208917"/>
                    <a:gd name="connsiteX24" fmla="*/ 339486 w 1025731"/>
                    <a:gd name="connsiteY24" fmla="*/ 1090068 h 1208917"/>
                    <a:gd name="connsiteX25" fmla="*/ 290096 w 1025731"/>
                    <a:gd name="connsiteY25" fmla="*/ 1067882 h 1208917"/>
                    <a:gd name="connsiteX26" fmla="*/ 293803 w 1025731"/>
                    <a:gd name="connsiteY26" fmla="*/ 1077378 h 1208917"/>
                    <a:gd name="connsiteX27" fmla="*/ 391195 w 1025731"/>
                    <a:gd name="connsiteY27" fmla="*/ 1207476 h 1208917"/>
                    <a:gd name="connsiteX28" fmla="*/ 133862 w 1025731"/>
                    <a:gd name="connsiteY28" fmla="*/ 1047777 h 1208917"/>
                    <a:gd name="connsiteX29" fmla="*/ 114280 w 1025731"/>
                    <a:gd name="connsiteY29" fmla="*/ 997111 h 1208917"/>
                    <a:gd name="connsiteX30" fmla="*/ 116948 w 1025731"/>
                    <a:gd name="connsiteY30" fmla="*/ 1065372 h 1208917"/>
                    <a:gd name="connsiteX31" fmla="*/ 147308 w 1025731"/>
                    <a:gd name="connsiteY31" fmla="*/ 1159147 h 1208917"/>
                    <a:gd name="connsiteX32" fmla="*/ 852 w 1025731"/>
                    <a:gd name="connsiteY32" fmla="*/ 961919 h 1208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25731" h="1208917">
                      <a:moveTo>
                        <a:pt x="852" y="961919"/>
                      </a:moveTo>
                      <a:cubicBezTo>
                        <a:pt x="-1624" y="930309"/>
                        <a:pt x="1235" y="897050"/>
                        <a:pt x="10164" y="863727"/>
                      </a:cubicBezTo>
                      <a:cubicBezTo>
                        <a:pt x="14629" y="847066"/>
                        <a:pt x="20399" y="831177"/>
                        <a:pt x="27297" y="816186"/>
                      </a:cubicBezTo>
                      <a:lnTo>
                        <a:pt x="37290" y="798561"/>
                      </a:lnTo>
                      <a:lnTo>
                        <a:pt x="18577" y="735892"/>
                      </a:lnTo>
                      <a:cubicBezTo>
                        <a:pt x="13246" y="708890"/>
                        <a:pt x="10463" y="681089"/>
                        <a:pt x="10463" y="652700"/>
                      </a:cubicBezTo>
                      <a:cubicBezTo>
                        <a:pt x="10463" y="425590"/>
                        <a:pt x="188544" y="236105"/>
                        <a:pt x="425278" y="192282"/>
                      </a:cubicBezTo>
                      <a:lnTo>
                        <a:pt x="450984" y="189938"/>
                      </a:lnTo>
                      <a:lnTo>
                        <a:pt x="472644" y="181673"/>
                      </a:lnTo>
                      <a:cubicBezTo>
                        <a:pt x="585105" y="131406"/>
                        <a:pt x="670622" y="69411"/>
                        <a:pt x="719401" y="0"/>
                      </a:cubicBezTo>
                      <a:cubicBezTo>
                        <a:pt x="835062" y="50927"/>
                        <a:pt x="878434" y="121629"/>
                        <a:pt x="849519" y="187388"/>
                      </a:cubicBezTo>
                      <a:lnTo>
                        <a:pt x="844058" y="195501"/>
                      </a:lnTo>
                      <a:lnTo>
                        <a:pt x="851714" y="193371"/>
                      </a:lnTo>
                      <a:cubicBezTo>
                        <a:pt x="885260" y="182730"/>
                        <a:pt x="917515" y="171127"/>
                        <a:pt x="948261" y="158587"/>
                      </a:cubicBezTo>
                      <a:cubicBezTo>
                        <a:pt x="973662" y="200329"/>
                        <a:pt x="968442" y="242505"/>
                        <a:pt x="938663" y="280494"/>
                      </a:cubicBezTo>
                      <a:lnTo>
                        <a:pt x="910456" y="307717"/>
                      </a:lnTo>
                      <a:lnTo>
                        <a:pt x="1025731" y="286645"/>
                      </a:lnTo>
                      <a:cubicBezTo>
                        <a:pt x="1025731" y="387473"/>
                        <a:pt x="863298" y="471599"/>
                        <a:pt x="647365" y="491055"/>
                      </a:cubicBezTo>
                      <a:lnTo>
                        <a:pt x="576052" y="494221"/>
                      </a:lnTo>
                      <a:lnTo>
                        <a:pt x="572799" y="460202"/>
                      </a:lnTo>
                      <a:cubicBezTo>
                        <a:pt x="397442" y="507189"/>
                        <a:pt x="298044" y="704858"/>
                        <a:pt x="350790" y="901708"/>
                      </a:cubicBezTo>
                      <a:cubicBezTo>
                        <a:pt x="370570" y="975526"/>
                        <a:pt x="408936" y="1038747"/>
                        <a:pt x="458414" y="1086460"/>
                      </a:cubicBezTo>
                      <a:lnTo>
                        <a:pt x="500246" y="1119955"/>
                      </a:lnTo>
                      <a:lnTo>
                        <a:pt x="425278" y="1113118"/>
                      </a:lnTo>
                      <a:cubicBezTo>
                        <a:pt x="395686" y="1107640"/>
                        <a:pt x="367011" y="1099887"/>
                        <a:pt x="339486" y="1090068"/>
                      </a:cubicBezTo>
                      <a:lnTo>
                        <a:pt x="290096" y="1067882"/>
                      </a:lnTo>
                      <a:lnTo>
                        <a:pt x="293803" y="1077378"/>
                      </a:lnTo>
                      <a:cubicBezTo>
                        <a:pt x="318525" y="1127301"/>
                        <a:pt x="351501" y="1171701"/>
                        <a:pt x="391195" y="1207476"/>
                      </a:cubicBezTo>
                      <a:cubicBezTo>
                        <a:pt x="285205" y="1219702"/>
                        <a:pt x="185376" y="1153127"/>
                        <a:pt x="133862" y="1047777"/>
                      </a:cubicBezTo>
                      <a:lnTo>
                        <a:pt x="114280" y="997111"/>
                      </a:lnTo>
                      <a:lnTo>
                        <a:pt x="116948" y="1065372"/>
                      </a:lnTo>
                      <a:cubicBezTo>
                        <a:pt x="122705" y="1098375"/>
                        <a:pt x="132858" y="1130027"/>
                        <a:pt x="147308" y="1159147"/>
                      </a:cubicBezTo>
                      <a:cubicBezTo>
                        <a:pt x="63715" y="1136748"/>
                        <a:pt x="8278" y="1056750"/>
                        <a:pt x="852" y="96191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969729FA-0485-4DDD-A9B3-DEF69A29AADD}"/>
                    </a:ext>
                  </a:extLst>
                </p:cNvPr>
                <p:cNvSpPr/>
                <p:nvPr/>
              </p:nvSpPr>
              <p:spPr bwMode="auto">
                <a:xfrm>
                  <a:off x="5451657" y="4188032"/>
                  <a:ext cx="185854" cy="281538"/>
                </a:xfrm>
                <a:custGeom>
                  <a:avLst/>
                  <a:gdLst>
                    <a:gd name="connsiteX0" fmla="*/ 65683 w 185854"/>
                    <a:gd name="connsiteY0" fmla="*/ 0 h 281538"/>
                    <a:gd name="connsiteX1" fmla="*/ 185854 w 185854"/>
                    <a:gd name="connsiteY1" fmla="*/ 140769 h 281538"/>
                    <a:gd name="connsiteX2" fmla="*/ 65683 w 185854"/>
                    <a:gd name="connsiteY2" fmla="*/ 281538 h 281538"/>
                    <a:gd name="connsiteX3" fmla="*/ 29956 w 185854"/>
                    <a:gd name="connsiteY3" fmla="*/ 273089 h 281538"/>
                    <a:gd name="connsiteX4" fmla="*/ 16397 w 185854"/>
                    <a:gd name="connsiteY4" fmla="*/ 216354 h 281538"/>
                    <a:gd name="connsiteX5" fmla="*/ 0 w 185854"/>
                    <a:gd name="connsiteY5" fmla="*/ 31903 h 281538"/>
                    <a:gd name="connsiteX6" fmla="*/ 489 w 185854"/>
                    <a:gd name="connsiteY6" fmla="*/ 25608 h 281538"/>
                    <a:gd name="connsiteX7" fmla="*/ 18907 w 185854"/>
                    <a:gd name="connsiteY7" fmla="*/ 11062 h 281538"/>
                    <a:gd name="connsiteX8" fmla="*/ 65683 w 185854"/>
                    <a:gd name="connsiteY8" fmla="*/ 0 h 281538"/>
                    <a:gd name="connsiteX0" fmla="*/ 16397 w 185854"/>
                    <a:gd name="connsiteY0" fmla="*/ 216354 h 307794"/>
                    <a:gd name="connsiteX1" fmla="*/ 0 w 185854"/>
                    <a:gd name="connsiteY1" fmla="*/ 31903 h 307794"/>
                    <a:gd name="connsiteX2" fmla="*/ 489 w 185854"/>
                    <a:gd name="connsiteY2" fmla="*/ 25608 h 307794"/>
                    <a:gd name="connsiteX3" fmla="*/ 18907 w 185854"/>
                    <a:gd name="connsiteY3" fmla="*/ 11062 h 307794"/>
                    <a:gd name="connsiteX4" fmla="*/ 65683 w 185854"/>
                    <a:gd name="connsiteY4" fmla="*/ 0 h 307794"/>
                    <a:gd name="connsiteX5" fmla="*/ 185854 w 185854"/>
                    <a:gd name="connsiteY5" fmla="*/ 140769 h 307794"/>
                    <a:gd name="connsiteX6" fmla="*/ 65683 w 185854"/>
                    <a:gd name="connsiteY6" fmla="*/ 281538 h 307794"/>
                    <a:gd name="connsiteX7" fmla="*/ 29956 w 185854"/>
                    <a:gd name="connsiteY7" fmla="*/ 273089 h 307794"/>
                    <a:gd name="connsiteX8" fmla="*/ 107837 w 185854"/>
                    <a:gd name="connsiteY8" fmla="*/ 307794 h 307794"/>
                    <a:gd name="connsiteX0" fmla="*/ 16397 w 185854"/>
                    <a:gd name="connsiteY0" fmla="*/ 216354 h 281538"/>
                    <a:gd name="connsiteX1" fmla="*/ 0 w 185854"/>
                    <a:gd name="connsiteY1" fmla="*/ 31903 h 281538"/>
                    <a:gd name="connsiteX2" fmla="*/ 489 w 185854"/>
                    <a:gd name="connsiteY2" fmla="*/ 25608 h 281538"/>
                    <a:gd name="connsiteX3" fmla="*/ 18907 w 185854"/>
                    <a:gd name="connsiteY3" fmla="*/ 11062 h 281538"/>
                    <a:gd name="connsiteX4" fmla="*/ 65683 w 185854"/>
                    <a:gd name="connsiteY4" fmla="*/ 0 h 281538"/>
                    <a:gd name="connsiteX5" fmla="*/ 185854 w 185854"/>
                    <a:gd name="connsiteY5" fmla="*/ 140769 h 281538"/>
                    <a:gd name="connsiteX6" fmla="*/ 65683 w 185854"/>
                    <a:gd name="connsiteY6" fmla="*/ 281538 h 281538"/>
                    <a:gd name="connsiteX7" fmla="*/ 29956 w 185854"/>
                    <a:gd name="connsiteY7" fmla="*/ 273089 h 281538"/>
                    <a:gd name="connsiteX0" fmla="*/ 0 w 185854"/>
                    <a:gd name="connsiteY0" fmla="*/ 31903 h 281538"/>
                    <a:gd name="connsiteX1" fmla="*/ 489 w 185854"/>
                    <a:gd name="connsiteY1" fmla="*/ 25608 h 281538"/>
                    <a:gd name="connsiteX2" fmla="*/ 18907 w 185854"/>
                    <a:gd name="connsiteY2" fmla="*/ 11062 h 281538"/>
                    <a:gd name="connsiteX3" fmla="*/ 65683 w 185854"/>
                    <a:gd name="connsiteY3" fmla="*/ 0 h 281538"/>
                    <a:gd name="connsiteX4" fmla="*/ 185854 w 185854"/>
                    <a:gd name="connsiteY4" fmla="*/ 140769 h 281538"/>
                    <a:gd name="connsiteX5" fmla="*/ 65683 w 185854"/>
                    <a:gd name="connsiteY5" fmla="*/ 281538 h 281538"/>
                    <a:gd name="connsiteX6" fmla="*/ 29956 w 185854"/>
                    <a:gd name="connsiteY6" fmla="*/ 273089 h 2815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854" h="281538">
                      <a:moveTo>
                        <a:pt x="0" y="31903"/>
                      </a:moveTo>
                      <a:lnTo>
                        <a:pt x="489" y="25608"/>
                      </a:lnTo>
                      <a:lnTo>
                        <a:pt x="18907" y="11062"/>
                      </a:lnTo>
                      <a:cubicBezTo>
                        <a:pt x="33284" y="3939"/>
                        <a:pt x="49091" y="0"/>
                        <a:pt x="65683" y="0"/>
                      </a:cubicBezTo>
                      <a:cubicBezTo>
                        <a:pt x="132052" y="0"/>
                        <a:pt x="185854" y="63024"/>
                        <a:pt x="185854" y="140769"/>
                      </a:cubicBezTo>
                      <a:cubicBezTo>
                        <a:pt x="185854" y="218514"/>
                        <a:pt x="132052" y="281538"/>
                        <a:pt x="65683" y="281538"/>
                      </a:cubicBezTo>
                      <a:lnTo>
                        <a:pt x="29956" y="273089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A0726F10-9F9A-473E-9EEC-4F0399A32142}"/>
                    </a:ext>
                  </a:extLst>
                </p:cNvPr>
                <p:cNvSpPr/>
                <p:nvPr/>
              </p:nvSpPr>
              <p:spPr bwMode="auto">
                <a:xfrm rot="10800000">
                  <a:off x="5410921" y="4045641"/>
                  <a:ext cx="143533" cy="350618"/>
                </a:xfrm>
                <a:custGeom>
                  <a:avLst/>
                  <a:gdLst>
                    <a:gd name="connsiteX0" fmla="*/ 99905 w 110209"/>
                    <a:gd name="connsiteY0" fmla="*/ 400213 h 400213"/>
                    <a:gd name="connsiteX1" fmla="*/ 22774 w 110209"/>
                    <a:gd name="connsiteY1" fmla="*/ 400213 h 400213"/>
                    <a:gd name="connsiteX2" fmla="*/ 8661 w 110209"/>
                    <a:gd name="connsiteY2" fmla="*/ 352077 h 400213"/>
                    <a:gd name="connsiteX3" fmla="*/ 0 w 110209"/>
                    <a:gd name="connsiteY3" fmla="*/ 253430 h 400213"/>
                    <a:gd name="connsiteX4" fmla="*/ 110209 w 110209"/>
                    <a:gd name="connsiteY4" fmla="*/ 0 h 400213"/>
                    <a:gd name="connsiteX5" fmla="*/ 98065 w 110209"/>
                    <a:gd name="connsiteY5" fmla="*/ 381171 h 400213"/>
                    <a:gd name="connsiteX0" fmla="*/ 22774 w 114214"/>
                    <a:gd name="connsiteY0" fmla="*/ 400213 h 491653"/>
                    <a:gd name="connsiteX1" fmla="*/ 8661 w 114214"/>
                    <a:gd name="connsiteY1" fmla="*/ 352077 h 491653"/>
                    <a:gd name="connsiteX2" fmla="*/ 0 w 114214"/>
                    <a:gd name="connsiteY2" fmla="*/ 253430 h 491653"/>
                    <a:gd name="connsiteX3" fmla="*/ 110209 w 114214"/>
                    <a:gd name="connsiteY3" fmla="*/ 0 h 491653"/>
                    <a:gd name="connsiteX4" fmla="*/ 98065 w 114214"/>
                    <a:gd name="connsiteY4" fmla="*/ 381171 h 491653"/>
                    <a:gd name="connsiteX5" fmla="*/ 99905 w 114214"/>
                    <a:gd name="connsiteY5" fmla="*/ 400213 h 491653"/>
                    <a:gd name="connsiteX6" fmla="*/ 114214 w 114214"/>
                    <a:gd name="connsiteY6" fmla="*/ 491653 h 491653"/>
                    <a:gd name="connsiteX0" fmla="*/ 22774 w 110209"/>
                    <a:gd name="connsiteY0" fmla="*/ 400213 h 400213"/>
                    <a:gd name="connsiteX1" fmla="*/ 8661 w 110209"/>
                    <a:gd name="connsiteY1" fmla="*/ 352077 h 400213"/>
                    <a:gd name="connsiteX2" fmla="*/ 0 w 110209"/>
                    <a:gd name="connsiteY2" fmla="*/ 253430 h 400213"/>
                    <a:gd name="connsiteX3" fmla="*/ 110209 w 110209"/>
                    <a:gd name="connsiteY3" fmla="*/ 0 h 400213"/>
                    <a:gd name="connsiteX4" fmla="*/ 98065 w 110209"/>
                    <a:gd name="connsiteY4" fmla="*/ 381171 h 400213"/>
                    <a:gd name="connsiteX5" fmla="*/ 99905 w 110209"/>
                    <a:gd name="connsiteY5" fmla="*/ 400213 h 400213"/>
                    <a:gd name="connsiteX0" fmla="*/ 22774 w 110209"/>
                    <a:gd name="connsiteY0" fmla="*/ 400213 h 400213"/>
                    <a:gd name="connsiteX1" fmla="*/ 8661 w 110209"/>
                    <a:gd name="connsiteY1" fmla="*/ 352077 h 400213"/>
                    <a:gd name="connsiteX2" fmla="*/ 0 w 110209"/>
                    <a:gd name="connsiteY2" fmla="*/ 253430 h 400213"/>
                    <a:gd name="connsiteX3" fmla="*/ 110209 w 110209"/>
                    <a:gd name="connsiteY3" fmla="*/ 0 h 400213"/>
                    <a:gd name="connsiteX4" fmla="*/ 98065 w 110209"/>
                    <a:gd name="connsiteY4" fmla="*/ 381171 h 400213"/>
                    <a:gd name="connsiteX0" fmla="*/ 8661 w 110209"/>
                    <a:gd name="connsiteY0" fmla="*/ 352077 h 381171"/>
                    <a:gd name="connsiteX1" fmla="*/ 0 w 110209"/>
                    <a:gd name="connsiteY1" fmla="*/ 253430 h 381171"/>
                    <a:gd name="connsiteX2" fmla="*/ 110209 w 110209"/>
                    <a:gd name="connsiteY2" fmla="*/ 0 h 381171"/>
                    <a:gd name="connsiteX3" fmla="*/ 98065 w 110209"/>
                    <a:gd name="connsiteY3" fmla="*/ 381171 h 381171"/>
                    <a:gd name="connsiteX0" fmla="*/ 0 w 110209"/>
                    <a:gd name="connsiteY0" fmla="*/ 253430 h 381171"/>
                    <a:gd name="connsiteX1" fmla="*/ 110209 w 110209"/>
                    <a:gd name="connsiteY1" fmla="*/ 0 h 381171"/>
                    <a:gd name="connsiteX2" fmla="*/ 98065 w 110209"/>
                    <a:gd name="connsiteY2" fmla="*/ 381171 h 381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0209" h="381171">
                      <a:moveTo>
                        <a:pt x="0" y="253430"/>
                      </a:moveTo>
                      <a:cubicBezTo>
                        <a:pt x="0" y="113464"/>
                        <a:pt x="49342" y="0"/>
                        <a:pt x="110209" y="0"/>
                      </a:cubicBezTo>
                      <a:cubicBezTo>
                        <a:pt x="94017" y="123981"/>
                        <a:pt x="89970" y="254114"/>
                        <a:pt x="98065" y="381171"/>
                      </a:cubicBezTo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8375D01F-9B49-4B1B-B1B7-53FD5605D7A4}"/>
                    </a:ext>
                  </a:extLst>
                </p:cNvPr>
                <p:cNvGrpSpPr/>
                <p:nvPr/>
              </p:nvGrpSpPr>
              <p:grpSpPr>
                <a:xfrm rot="900000">
                  <a:off x="5004292" y="4204370"/>
                  <a:ext cx="373088" cy="317068"/>
                  <a:chOff x="3271384" y="3848648"/>
                  <a:chExt cx="373088" cy="317068"/>
                </a:xfrm>
              </p:grpSpPr>
              <p:sp>
                <p:nvSpPr>
                  <p:cNvPr id="32" name="月 31">
                    <a:extLst>
                      <a:ext uri="{FF2B5EF4-FFF2-40B4-BE49-F238E27FC236}">
                        <a16:creationId xmlns:a16="http://schemas.microsoft.com/office/drawing/2014/main" id="{7D94A8CD-2721-48DD-96D1-5D2CEE7CAB1F}"/>
                      </a:ext>
                    </a:extLst>
                  </p:cNvPr>
                  <p:cNvSpPr/>
                  <p:nvPr/>
                </p:nvSpPr>
                <p:spPr bwMode="auto">
                  <a:xfrm rot="13500000">
                    <a:off x="3477787" y="3999030"/>
                    <a:ext cx="111124" cy="222247"/>
                  </a:xfrm>
                  <a:prstGeom prst="moon">
                    <a:avLst>
                      <a:gd name="adj" fmla="val 73317"/>
                    </a:avLst>
                  </a:prstGeom>
                  <a:solidFill>
                    <a:srgbClr val="FF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" name="フリーフォーム: 図形 32">
                    <a:extLst>
                      <a:ext uri="{FF2B5EF4-FFF2-40B4-BE49-F238E27FC236}">
                        <a16:creationId xmlns:a16="http://schemas.microsoft.com/office/drawing/2014/main" id="{508A083F-B507-40B7-B957-05875AF3BF9A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271384" y="3848648"/>
                    <a:ext cx="96858" cy="153366"/>
                  </a:xfrm>
                  <a:custGeom>
                    <a:avLst/>
                    <a:gdLst>
                      <a:gd name="connsiteX0" fmla="*/ 96858 w 96858"/>
                      <a:gd name="connsiteY0" fmla="*/ 0 h 153366"/>
                      <a:gd name="connsiteX1" fmla="*/ 96858 w 96858"/>
                      <a:gd name="connsiteY1" fmla="*/ 104937 h 153366"/>
                      <a:gd name="connsiteX2" fmla="*/ 48429 w 96858"/>
                      <a:gd name="connsiteY2" fmla="*/ 153366 h 153366"/>
                      <a:gd name="connsiteX3" fmla="*/ 0 w 96858"/>
                      <a:gd name="connsiteY3" fmla="*/ 104937 h 153366"/>
                      <a:gd name="connsiteX4" fmla="*/ 0 w 96858"/>
                      <a:gd name="connsiteY4" fmla="*/ 25952 h 153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6858" h="153366">
                        <a:moveTo>
                          <a:pt x="96858" y="0"/>
                        </a:moveTo>
                        <a:lnTo>
                          <a:pt x="96858" y="104937"/>
                        </a:lnTo>
                        <a:cubicBezTo>
                          <a:pt x="96858" y="131684"/>
                          <a:pt x="75176" y="153366"/>
                          <a:pt x="48429" y="153366"/>
                        </a:cubicBezTo>
                        <a:cubicBezTo>
                          <a:pt x="21682" y="153366"/>
                          <a:pt x="0" y="131684"/>
                          <a:pt x="0" y="104937"/>
                        </a:cubicBezTo>
                        <a:lnTo>
                          <a:pt x="0" y="25952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74543261-E1DE-4DC0-B558-F998798A6762}"/>
                    </a:ext>
                  </a:extLst>
                </p:cNvPr>
                <p:cNvSpPr/>
                <p:nvPr/>
              </p:nvSpPr>
              <p:spPr bwMode="auto">
                <a:xfrm rot="3600000">
                  <a:off x="4357605" y="5733491"/>
                  <a:ext cx="267239" cy="119403"/>
                </a:xfrm>
                <a:custGeom>
                  <a:avLst/>
                  <a:gdLst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35804 w 267239"/>
                    <a:gd name="connsiteY8" fmla="*/ 119403 h 119403"/>
                    <a:gd name="connsiteX9" fmla="*/ 16669 w 267239"/>
                    <a:gd name="connsiteY9" fmla="*/ 119403 h 119403"/>
                    <a:gd name="connsiteX10" fmla="*/ 0 w 267239"/>
                    <a:gd name="connsiteY10" fmla="*/ 102734 h 119403"/>
                    <a:gd name="connsiteX11" fmla="*/ 0 w 267239"/>
                    <a:gd name="connsiteY11" fmla="*/ 59702 h 119403"/>
                    <a:gd name="connsiteX12" fmla="*/ 59702 w 267239"/>
                    <a:gd name="connsiteY12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6669 w 267239"/>
                    <a:gd name="connsiteY8" fmla="*/ 119403 h 119403"/>
                    <a:gd name="connsiteX9" fmla="*/ 0 w 267239"/>
                    <a:gd name="connsiteY9" fmla="*/ 102734 h 119403"/>
                    <a:gd name="connsiteX10" fmla="*/ 0 w 267239"/>
                    <a:gd name="connsiteY10" fmla="*/ 59702 h 119403"/>
                    <a:gd name="connsiteX11" fmla="*/ 59702 w 267239"/>
                    <a:gd name="connsiteY11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16669 w 267239"/>
                    <a:gd name="connsiteY7" fmla="*/ 119403 h 119403"/>
                    <a:gd name="connsiteX8" fmla="*/ 0 w 267239"/>
                    <a:gd name="connsiteY8" fmla="*/ 102734 h 119403"/>
                    <a:gd name="connsiteX9" fmla="*/ 0 w 267239"/>
                    <a:gd name="connsiteY9" fmla="*/ 59702 h 119403"/>
                    <a:gd name="connsiteX10" fmla="*/ 59702 w 267239"/>
                    <a:gd name="connsiteY10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236226 w 267239"/>
                    <a:gd name="connsiteY3" fmla="*/ 0 h 119403"/>
                    <a:gd name="connsiteX4" fmla="*/ 267239 w 267239"/>
                    <a:gd name="connsiteY4" fmla="*/ 31013 h 119403"/>
                    <a:gd name="connsiteX5" fmla="*/ 267239 w 267239"/>
                    <a:gd name="connsiteY5" fmla="*/ 119403 h 119403"/>
                    <a:gd name="connsiteX6" fmla="*/ 16669 w 267239"/>
                    <a:gd name="connsiteY6" fmla="*/ 119403 h 119403"/>
                    <a:gd name="connsiteX7" fmla="*/ 0 w 267239"/>
                    <a:gd name="connsiteY7" fmla="*/ 102734 h 119403"/>
                    <a:gd name="connsiteX8" fmla="*/ 0 w 267239"/>
                    <a:gd name="connsiteY8" fmla="*/ 59702 h 119403"/>
                    <a:gd name="connsiteX9" fmla="*/ 59702 w 267239"/>
                    <a:gd name="connsiteY9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236226 w 267239"/>
                    <a:gd name="connsiteY2" fmla="*/ 0 h 119403"/>
                    <a:gd name="connsiteX3" fmla="*/ 267239 w 267239"/>
                    <a:gd name="connsiteY3" fmla="*/ 31013 h 119403"/>
                    <a:gd name="connsiteX4" fmla="*/ 267239 w 267239"/>
                    <a:gd name="connsiteY4" fmla="*/ 119403 h 119403"/>
                    <a:gd name="connsiteX5" fmla="*/ 16669 w 267239"/>
                    <a:gd name="connsiteY5" fmla="*/ 119403 h 119403"/>
                    <a:gd name="connsiteX6" fmla="*/ 0 w 267239"/>
                    <a:gd name="connsiteY6" fmla="*/ 102734 h 119403"/>
                    <a:gd name="connsiteX7" fmla="*/ 0 w 267239"/>
                    <a:gd name="connsiteY7" fmla="*/ 59702 h 119403"/>
                    <a:gd name="connsiteX8" fmla="*/ 59702 w 267239"/>
                    <a:gd name="connsiteY8" fmla="*/ 0 h 119403"/>
                    <a:gd name="connsiteX0" fmla="*/ 59702 w 267239"/>
                    <a:gd name="connsiteY0" fmla="*/ 0 h 119403"/>
                    <a:gd name="connsiteX1" fmla="*/ 236226 w 267239"/>
                    <a:gd name="connsiteY1" fmla="*/ 0 h 119403"/>
                    <a:gd name="connsiteX2" fmla="*/ 267239 w 267239"/>
                    <a:gd name="connsiteY2" fmla="*/ 31013 h 119403"/>
                    <a:gd name="connsiteX3" fmla="*/ 267239 w 267239"/>
                    <a:gd name="connsiteY3" fmla="*/ 119403 h 119403"/>
                    <a:gd name="connsiteX4" fmla="*/ 16669 w 267239"/>
                    <a:gd name="connsiteY4" fmla="*/ 119403 h 119403"/>
                    <a:gd name="connsiteX5" fmla="*/ 0 w 267239"/>
                    <a:gd name="connsiteY5" fmla="*/ 102734 h 119403"/>
                    <a:gd name="connsiteX6" fmla="*/ 0 w 267239"/>
                    <a:gd name="connsiteY6" fmla="*/ 59702 h 119403"/>
                    <a:gd name="connsiteX7" fmla="*/ 59702 w 267239"/>
                    <a:gd name="connsiteY7" fmla="*/ 0 h 11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239" h="119403">
                      <a:moveTo>
                        <a:pt x="59702" y="0"/>
                      </a:moveTo>
                      <a:lnTo>
                        <a:pt x="236226" y="0"/>
                      </a:lnTo>
                      <a:cubicBezTo>
                        <a:pt x="253354" y="0"/>
                        <a:pt x="267239" y="13885"/>
                        <a:pt x="267239" y="31013"/>
                      </a:cubicBezTo>
                      <a:lnTo>
                        <a:pt x="267239" y="119403"/>
                      </a:lnTo>
                      <a:lnTo>
                        <a:pt x="16669" y="119403"/>
                      </a:lnTo>
                      <a:cubicBezTo>
                        <a:pt x="7463" y="119403"/>
                        <a:pt x="0" y="111940"/>
                        <a:pt x="0" y="102734"/>
                      </a:cubicBezTo>
                      <a:lnTo>
                        <a:pt x="0" y="59702"/>
                      </a:lnTo>
                      <a:cubicBezTo>
                        <a:pt x="0" y="26729"/>
                        <a:pt x="26729" y="0"/>
                        <a:pt x="5970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F1BA0B83-C739-4A9B-989D-AB673CC000F4}"/>
                    </a:ext>
                  </a:extLst>
                </p:cNvPr>
                <p:cNvSpPr/>
                <p:nvPr/>
              </p:nvSpPr>
              <p:spPr bwMode="auto">
                <a:xfrm>
                  <a:off x="4678093" y="4697543"/>
                  <a:ext cx="1345539" cy="622801"/>
                </a:xfrm>
                <a:custGeom>
                  <a:avLst/>
                  <a:gdLst>
                    <a:gd name="connsiteX0" fmla="*/ 96223 w 1345539"/>
                    <a:gd name="connsiteY0" fmla="*/ 0 h 622801"/>
                    <a:gd name="connsiteX1" fmla="*/ 245812 w 1345539"/>
                    <a:gd name="connsiteY1" fmla="*/ 149590 h 622801"/>
                    <a:gd name="connsiteX2" fmla="*/ 487357 w 1345539"/>
                    <a:gd name="connsiteY2" fmla="*/ 84868 h 622801"/>
                    <a:gd name="connsiteX3" fmla="*/ 489551 w 1345539"/>
                    <a:gd name="connsiteY3" fmla="*/ 82092 h 622801"/>
                    <a:gd name="connsiteX4" fmla="*/ 560997 w 1345539"/>
                    <a:gd name="connsiteY4" fmla="*/ 56851 h 622801"/>
                    <a:gd name="connsiteX5" fmla="*/ 582706 w 1345539"/>
                    <a:gd name="connsiteY5" fmla="*/ 56851 h 622801"/>
                    <a:gd name="connsiteX6" fmla="*/ 608548 w 1345539"/>
                    <a:gd name="connsiteY6" fmla="*/ 76910 h 622801"/>
                    <a:gd name="connsiteX7" fmla="*/ 700619 w 1345539"/>
                    <a:gd name="connsiteY7" fmla="*/ 98310 h 622801"/>
                    <a:gd name="connsiteX8" fmla="*/ 792690 w 1345539"/>
                    <a:gd name="connsiteY8" fmla="*/ 76910 h 622801"/>
                    <a:gd name="connsiteX9" fmla="*/ 818532 w 1345539"/>
                    <a:gd name="connsiteY9" fmla="*/ 56851 h 622801"/>
                    <a:gd name="connsiteX10" fmla="*/ 850858 w 1345539"/>
                    <a:gd name="connsiteY10" fmla="*/ 56851 h 622801"/>
                    <a:gd name="connsiteX11" fmla="*/ 882364 w 1345539"/>
                    <a:gd name="connsiteY11" fmla="*/ 62276 h 622801"/>
                    <a:gd name="connsiteX12" fmla="*/ 1156904 w 1345539"/>
                    <a:gd name="connsiteY12" fmla="*/ 62277 h 622801"/>
                    <a:gd name="connsiteX13" fmla="*/ 1168711 w 1345539"/>
                    <a:gd name="connsiteY13" fmla="*/ 64661 h 622801"/>
                    <a:gd name="connsiteX14" fmla="*/ 1179271 w 1345539"/>
                    <a:gd name="connsiteY14" fmla="*/ 65397 h 622801"/>
                    <a:gd name="connsiteX15" fmla="*/ 1220586 w 1345539"/>
                    <a:gd name="connsiteY15" fmla="*/ 97099 h 622801"/>
                    <a:gd name="connsiteX16" fmla="*/ 1345539 w 1345539"/>
                    <a:gd name="connsiteY16" fmla="*/ 313526 h 622801"/>
                    <a:gd name="connsiteX17" fmla="*/ 1227691 w 1345539"/>
                    <a:gd name="connsiteY17" fmla="*/ 381566 h 622801"/>
                    <a:gd name="connsiteX18" fmla="*/ 1121915 w 1345539"/>
                    <a:gd name="connsiteY18" fmla="*/ 198356 h 622801"/>
                    <a:gd name="connsiteX19" fmla="*/ 951898 w 1345539"/>
                    <a:gd name="connsiteY19" fmla="*/ 198356 h 622801"/>
                    <a:gd name="connsiteX20" fmla="*/ 951898 w 1345539"/>
                    <a:gd name="connsiteY20" fmla="*/ 622801 h 622801"/>
                    <a:gd name="connsiteX21" fmla="*/ 459957 w 1345539"/>
                    <a:gd name="connsiteY21" fmla="*/ 622801 h 622801"/>
                    <a:gd name="connsiteX22" fmla="*/ 459957 w 1345539"/>
                    <a:gd name="connsiteY22" fmla="*/ 233090 h 622801"/>
                    <a:gd name="connsiteX23" fmla="*/ 247235 w 1345539"/>
                    <a:gd name="connsiteY23" fmla="*/ 290088 h 622801"/>
                    <a:gd name="connsiteX24" fmla="*/ 235218 w 1345539"/>
                    <a:gd name="connsiteY24" fmla="*/ 290841 h 622801"/>
                    <a:gd name="connsiteX25" fmla="*/ 224823 w 1345539"/>
                    <a:gd name="connsiteY25" fmla="*/ 292864 h 622801"/>
                    <a:gd name="connsiteX26" fmla="*/ 176711 w 1345539"/>
                    <a:gd name="connsiteY26" fmla="*/ 272935 h 622801"/>
                    <a:gd name="connsiteX27" fmla="*/ 0 w 1345539"/>
                    <a:gd name="connsiteY27" fmla="*/ 96223 h 622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345539" h="622801">
                      <a:moveTo>
                        <a:pt x="96223" y="0"/>
                      </a:moveTo>
                      <a:lnTo>
                        <a:pt x="245812" y="149590"/>
                      </a:lnTo>
                      <a:lnTo>
                        <a:pt x="487357" y="84868"/>
                      </a:lnTo>
                      <a:lnTo>
                        <a:pt x="489551" y="82092"/>
                      </a:lnTo>
                      <a:cubicBezTo>
                        <a:pt x="507836" y="66497"/>
                        <a:pt x="533096" y="56851"/>
                        <a:pt x="560997" y="56851"/>
                      </a:cubicBezTo>
                      <a:lnTo>
                        <a:pt x="582706" y="56851"/>
                      </a:lnTo>
                      <a:lnTo>
                        <a:pt x="608548" y="76910"/>
                      </a:lnTo>
                      <a:cubicBezTo>
                        <a:pt x="636847" y="90691"/>
                        <a:pt x="667960" y="98310"/>
                        <a:pt x="700619" y="98310"/>
                      </a:cubicBezTo>
                      <a:cubicBezTo>
                        <a:pt x="733278" y="98310"/>
                        <a:pt x="764391" y="90691"/>
                        <a:pt x="792690" y="76910"/>
                      </a:cubicBezTo>
                      <a:lnTo>
                        <a:pt x="818532" y="56851"/>
                      </a:lnTo>
                      <a:lnTo>
                        <a:pt x="850858" y="56851"/>
                      </a:lnTo>
                      <a:lnTo>
                        <a:pt x="882364" y="62276"/>
                      </a:lnTo>
                      <a:lnTo>
                        <a:pt x="1156904" y="62277"/>
                      </a:lnTo>
                      <a:lnTo>
                        <a:pt x="1168711" y="64661"/>
                      </a:lnTo>
                      <a:lnTo>
                        <a:pt x="1179271" y="65397"/>
                      </a:lnTo>
                      <a:cubicBezTo>
                        <a:pt x="1196091" y="69904"/>
                        <a:pt x="1211192" y="80828"/>
                        <a:pt x="1220586" y="97099"/>
                      </a:cubicBezTo>
                      <a:cubicBezTo>
                        <a:pt x="1262237" y="169241"/>
                        <a:pt x="1303887" y="241384"/>
                        <a:pt x="1345539" y="313526"/>
                      </a:cubicBezTo>
                      <a:lnTo>
                        <a:pt x="1227691" y="381566"/>
                      </a:lnTo>
                      <a:lnTo>
                        <a:pt x="1121915" y="198356"/>
                      </a:lnTo>
                      <a:lnTo>
                        <a:pt x="951898" y="198356"/>
                      </a:lnTo>
                      <a:lnTo>
                        <a:pt x="951898" y="622801"/>
                      </a:lnTo>
                      <a:lnTo>
                        <a:pt x="459957" y="622801"/>
                      </a:lnTo>
                      <a:lnTo>
                        <a:pt x="459957" y="233090"/>
                      </a:lnTo>
                      <a:lnTo>
                        <a:pt x="247235" y="290088"/>
                      </a:lnTo>
                      <a:lnTo>
                        <a:pt x="235218" y="290841"/>
                      </a:lnTo>
                      <a:lnTo>
                        <a:pt x="224823" y="292864"/>
                      </a:lnTo>
                      <a:cubicBezTo>
                        <a:pt x="207410" y="292864"/>
                        <a:pt x="189997" y="286221"/>
                        <a:pt x="176711" y="272935"/>
                      </a:cubicBezTo>
                      <a:cubicBezTo>
                        <a:pt x="117807" y="214031"/>
                        <a:pt x="58905" y="155127"/>
                        <a:pt x="0" y="9622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F86CC76A-A382-426A-94FE-EE4DAEA97B9B}"/>
                  </a:ext>
                </a:extLst>
              </p:cNvPr>
              <p:cNvGrpSpPr/>
              <p:nvPr/>
            </p:nvGrpSpPr>
            <p:grpSpPr>
              <a:xfrm>
                <a:off x="3654672" y="61764"/>
                <a:ext cx="2396759" cy="2636844"/>
                <a:chOff x="3654672" y="61764"/>
                <a:chExt cx="2396759" cy="2636844"/>
              </a:xfrm>
            </p:grpSpPr>
            <p:sp>
              <p:nvSpPr>
                <p:cNvPr id="8" name="星: 10 pt 7">
                  <a:extLst>
                    <a:ext uri="{FF2B5EF4-FFF2-40B4-BE49-F238E27FC236}">
                      <a16:creationId xmlns:a16="http://schemas.microsoft.com/office/drawing/2014/main" id="{BBCE7F6F-B257-4AC3-9778-574F64668667}"/>
                    </a:ext>
                  </a:extLst>
                </p:cNvPr>
                <p:cNvSpPr/>
                <p:nvPr/>
              </p:nvSpPr>
              <p:spPr bwMode="auto">
                <a:xfrm>
                  <a:off x="4202892" y="546270"/>
                  <a:ext cx="1205636" cy="1179300"/>
                </a:xfrm>
                <a:prstGeom prst="star10">
                  <a:avLst>
                    <a:gd name="adj" fmla="val 37043"/>
                    <a:gd name="hf" fmla="val 105146"/>
                  </a:avLst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" name="楕円 8">
                  <a:extLst>
                    <a:ext uri="{FF2B5EF4-FFF2-40B4-BE49-F238E27FC236}">
                      <a16:creationId xmlns:a16="http://schemas.microsoft.com/office/drawing/2014/main" id="{5BE3DAB5-CCE7-4CEA-8901-63EB20809F0D}"/>
                    </a:ext>
                  </a:extLst>
                </p:cNvPr>
                <p:cNvSpPr/>
                <p:nvPr/>
              </p:nvSpPr>
              <p:spPr bwMode="auto">
                <a:xfrm>
                  <a:off x="4532747" y="809677"/>
                  <a:ext cx="515980" cy="68052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" name="フリーフォーム: 図形 9">
                  <a:extLst>
                    <a:ext uri="{FF2B5EF4-FFF2-40B4-BE49-F238E27FC236}">
                      <a16:creationId xmlns:a16="http://schemas.microsoft.com/office/drawing/2014/main" id="{A2FA33E2-C684-454E-A1DF-50C1F51F2105}"/>
                    </a:ext>
                  </a:extLst>
                </p:cNvPr>
                <p:cNvSpPr/>
                <p:nvPr/>
              </p:nvSpPr>
              <p:spPr bwMode="auto">
                <a:xfrm rot="1800000">
                  <a:off x="4998696" y="1508349"/>
                  <a:ext cx="1052735" cy="144779"/>
                </a:xfrm>
                <a:custGeom>
                  <a:avLst/>
                  <a:gdLst>
                    <a:gd name="connsiteX0" fmla="*/ 68580 w 1052735"/>
                    <a:gd name="connsiteY0" fmla="*/ 99060 h 144779"/>
                    <a:gd name="connsiteX1" fmla="*/ 1052735 w 1052735"/>
                    <a:gd name="connsiteY1" fmla="*/ 99060 h 144779"/>
                    <a:gd name="connsiteX2" fmla="*/ 1052735 w 1052735"/>
                    <a:gd name="connsiteY2" fmla="*/ 144779 h 144779"/>
                    <a:gd name="connsiteX3" fmla="*/ 68580 w 1052735"/>
                    <a:gd name="connsiteY3" fmla="*/ 144779 h 144779"/>
                    <a:gd name="connsiteX4" fmla="*/ 0 w 1052735"/>
                    <a:gd name="connsiteY4" fmla="*/ 0 h 144779"/>
                    <a:gd name="connsiteX5" fmla="*/ 984155 w 1052735"/>
                    <a:gd name="connsiteY5" fmla="*/ 0 h 144779"/>
                    <a:gd name="connsiteX6" fmla="*/ 984155 w 1052735"/>
                    <a:gd name="connsiteY6" fmla="*/ 45719 h 144779"/>
                    <a:gd name="connsiteX7" fmla="*/ 0 w 1052735"/>
                    <a:gd name="connsiteY7" fmla="*/ 45719 h 1447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52735" h="144779">
                      <a:moveTo>
                        <a:pt x="68580" y="99060"/>
                      </a:moveTo>
                      <a:lnTo>
                        <a:pt x="1052735" y="99060"/>
                      </a:lnTo>
                      <a:lnTo>
                        <a:pt x="1052735" y="144779"/>
                      </a:lnTo>
                      <a:lnTo>
                        <a:pt x="68580" y="144779"/>
                      </a:lnTo>
                      <a:close/>
                      <a:moveTo>
                        <a:pt x="0" y="0"/>
                      </a:moveTo>
                      <a:lnTo>
                        <a:pt x="984155" y="0"/>
                      </a:lnTo>
                      <a:lnTo>
                        <a:pt x="984155" y="45719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" name="五角形 10">
                  <a:extLst>
                    <a:ext uri="{FF2B5EF4-FFF2-40B4-BE49-F238E27FC236}">
                      <a16:creationId xmlns:a16="http://schemas.microsoft.com/office/drawing/2014/main" id="{58A5D930-225A-4443-A8AA-142B822044AA}"/>
                    </a:ext>
                  </a:extLst>
                </p:cNvPr>
                <p:cNvSpPr/>
                <p:nvPr/>
              </p:nvSpPr>
              <p:spPr bwMode="auto">
                <a:xfrm>
                  <a:off x="4683810" y="1007583"/>
                  <a:ext cx="206151" cy="256674"/>
                </a:xfrm>
                <a:prstGeom prst="pentagon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5A465399-F229-447F-8E7F-C1E88F00BDAD}"/>
                    </a:ext>
                  </a:extLst>
                </p:cNvPr>
                <p:cNvSpPr/>
                <p:nvPr/>
              </p:nvSpPr>
              <p:spPr bwMode="auto">
                <a:xfrm>
                  <a:off x="4533568" y="809678"/>
                  <a:ext cx="509091" cy="645465"/>
                </a:xfrm>
                <a:custGeom>
                  <a:avLst/>
                  <a:gdLst>
                    <a:gd name="connsiteX0" fmla="*/ 472723 w 509091"/>
                    <a:gd name="connsiteY0" fmla="*/ 521907 h 645465"/>
                    <a:gd name="connsiteX1" fmla="*/ 469183 w 509091"/>
                    <a:gd name="connsiteY1" fmla="*/ 530509 h 645465"/>
                    <a:gd name="connsiteX2" fmla="*/ 399498 w 509091"/>
                    <a:gd name="connsiteY2" fmla="*/ 622417 h 645465"/>
                    <a:gd name="connsiteX3" fmla="*/ 397976 w 509091"/>
                    <a:gd name="connsiteY3" fmla="*/ 623506 h 645465"/>
                    <a:gd name="connsiteX4" fmla="*/ 378589 w 509091"/>
                    <a:gd name="connsiteY4" fmla="*/ 530664 h 645465"/>
                    <a:gd name="connsiteX5" fmla="*/ 145250 w 509091"/>
                    <a:gd name="connsiteY5" fmla="*/ 521212 h 645465"/>
                    <a:gd name="connsiteX6" fmla="*/ 143204 w 509091"/>
                    <a:gd name="connsiteY6" fmla="*/ 645465 h 645465"/>
                    <a:gd name="connsiteX7" fmla="*/ 111009 w 509091"/>
                    <a:gd name="connsiteY7" fmla="*/ 622417 h 645465"/>
                    <a:gd name="connsiteX8" fmla="*/ 72827 w 509091"/>
                    <a:gd name="connsiteY8" fmla="*/ 580867 h 645465"/>
                    <a:gd name="connsiteX9" fmla="*/ 41782 w 509091"/>
                    <a:gd name="connsiteY9" fmla="*/ 531242 h 645465"/>
                    <a:gd name="connsiteX10" fmla="*/ 475661 w 509091"/>
                    <a:gd name="connsiteY10" fmla="*/ 165761 h 645465"/>
                    <a:gd name="connsiteX11" fmla="*/ 492969 w 509091"/>
                    <a:gd name="connsiteY11" fmla="*/ 207818 h 645465"/>
                    <a:gd name="connsiteX12" fmla="*/ 508002 w 509091"/>
                    <a:gd name="connsiteY12" fmla="*/ 271689 h 645465"/>
                    <a:gd name="connsiteX13" fmla="*/ 509091 w 509091"/>
                    <a:gd name="connsiteY13" fmla="*/ 285935 h 645465"/>
                    <a:gd name="connsiteX14" fmla="*/ 440745 w 509091"/>
                    <a:gd name="connsiteY14" fmla="*/ 271707 h 645465"/>
                    <a:gd name="connsiteX15" fmla="*/ 37480 w 509091"/>
                    <a:gd name="connsiteY15" fmla="*/ 159360 h 645465"/>
                    <a:gd name="connsiteX16" fmla="*/ 79821 w 509091"/>
                    <a:gd name="connsiteY16" fmla="*/ 287841 h 645465"/>
                    <a:gd name="connsiteX17" fmla="*/ 0 w 509091"/>
                    <a:gd name="connsiteY17" fmla="*/ 304458 h 645465"/>
                    <a:gd name="connsiteX18" fmla="*/ 2505 w 509091"/>
                    <a:gd name="connsiteY18" fmla="*/ 271689 h 645465"/>
                    <a:gd name="connsiteX19" fmla="*/ 17537 w 509091"/>
                    <a:gd name="connsiteY19" fmla="*/ 207818 h 645465"/>
                    <a:gd name="connsiteX20" fmla="*/ 255253 w 509091"/>
                    <a:gd name="connsiteY20" fmla="*/ 0 h 645465"/>
                    <a:gd name="connsiteX21" fmla="*/ 307247 w 509091"/>
                    <a:gd name="connsiteY21" fmla="*/ 6913 h 645465"/>
                    <a:gd name="connsiteX22" fmla="*/ 327741 w 509091"/>
                    <a:gd name="connsiteY22" fmla="*/ 15303 h 645465"/>
                    <a:gd name="connsiteX23" fmla="*/ 255335 w 509091"/>
                    <a:gd name="connsiteY23" fmla="*/ 96398 h 645465"/>
                    <a:gd name="connsiteX24" fmla="*/ 182886 w 509091"/>
                    <a:gd name="connsiteY24" fmla="*/ 15254 h 645465"/>
                    <a:gd name="connsiteX25" fmla="*/ 203259 w 509091"/>
                    <a:gd name="connsiteY25" fmla="*/ 6913 h 645465"/>
                    <a:gd name="connsiteX26" fmla="*/ 255253 w 509091"/>
                    <a:gd name="connsiteY26" fmla="*/ 0 h 645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09091" h="645465">
                      <a:moveTo>
                        <a:pt x="472723" y="521907"/>
                      </a:moveTo>
                      <a:lnTo>
                        <a:pt x="469183" y="530509"/>
                      </a:lnTo>
                      <a:cubicBezTo>
                        <a:pt x="450638" y="566714"/>
                        <a:pt x="426948" y="597957"/>
                        <a:pt x="399498" y="622417"/>
                      </a:cubicBezTo>
                      <a:lnTo>
                        <a:pt x="397976" y="623506"/>
                      </a:lnTo>
                      <a:lnTo>
                        <a:pt x="378589" y="530664"/>
                      </a:lnTo>
                      <a:close/>
                      <a:moveTo>
                        <a:pt x="145250" y="521212"/>
                      </a:moveTo>
                      <a:lnTo>
                        <a:pt x="143204" y="645465"/>
                      </a:lnTo>
                      <a:lnTo>
                        <a:pt x="111009" y="622417"/>
                      </a:lnTo>
                      <a:cubicBezTo>
                        <a:pt x="97283" y="610187"/>
                        <a:pt x="84499" y="596261"/>
                        <a:pt x="72827" y="580867"/>
                      </a:cubicBezTo>
                      <a:lnTo>
                        <a:pt x="41782" y="531242"/>
                      </a:lnTo>
                      <a:close/>
                      <a:moveTo>
                        <a:pt x="475661" y="165761"/>
                      </a:moveTo>
                      <a:lnTo>
                        <a:pt x="492969" y="207818"/>
                      </a:lnTo>
                      <a:cubicBezTo>
                        <a:pt x="499497" y="228172"/>
                        <a:pt x="504565" y="249539"/>
                        <a:pt x="508002" y="271689"/>
                      </a:cubicBezTo>
                      <a:lnTo>
                        <a:pt x="509091" y="285935"/>
                      </a:lnTo>
                      <a:lnTo>
                        <a:pt x="440745" y="271707"/>
                      </a:lnTo>
                      <a:close/>
                      <a:moveTo>
                        <a:pt x="37480" y="159360"/>
                      </a:moveTo>
                      <a:lnTo>
                        <a:pt x="79821" y="287841"/>
                      </a:lnTo>
                      <a:lnTo>
                        <a:pt x="0" y="304458"/>
                      </a:lnTo>
                      <a:lnTo>
                        <a:pt x="2505" y="271689"/>
                      </a:lnTo>
                      <a:cubicBezTo>
                        <a:pt x="5941" y="249539"/>
                        <a:pt x="11010" y="228172"/>
                        <a:pt x="17537" y="207818"/>
                      </a:cubicBezTo>
                      <a:close/>
                      <a:moveTo>
                        <a:pt x="255253" y="0"/>
                      </a:moveTo>
                      <a:cubicBezTo>
                        <a:pt x="273064" y="0"/>
                        <a:pt x="290453" y="2381"/>
                        <a:pt x="307247" y="6913"/>
                      </a:cubicBezTo>
                      <a:lnTo>
                        <a:pt x="327741" y="15303"/>
                      </a:lnTo>
                      <a:lnTo>
                        <a:pt x="255335" y="96398"/>
                      </a:lnTo>
                      <a:lnTo>
                        <a:pt x="182886" y="15254"/>
                      </a:lnTo>
                      <a:lnTo>
                        <a:pt x="203259" y="6913"/>
                      </a:lnTo>
                      <a:cubicBezTo>
                        <a:pt x="220054" y="2381"/>
                        <a:pt x="237443" y="0"/>
                        <a:pt x="25525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id="{4FD8FD80-CF40-459E-B09C-9DAC7C1CD0C4}"/>
                    </a:ext>
                  </a:extLst>
                </p:cNvPr>
                <p:cNvSpPr/>
                <p:nvPr/>
              </p:nvSpPr>
              <p:spPr bwMode="auto">
                <a:xfrm>
                  <a:off x="3654672" y="61764"/>
                  <a:ext cx="901241" cy="2636844"/>
                </a:xfrm>
                <a:prstGeom prst="rect">
                  <a:avLst/>
                </a:prstGeom>
                <a:pattFill prst="wdUpDiag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4" name="直線コネクタ 13">
                  <a:extLst>
                    <a:ext uri="{FF2B5EF4-FFF2-40B4-BE49-F238E27FC236}">
                      <a16:creationId xmlns:a16="http://schemas.microsoft.com/office/drawing/2014/main" id="{6AB8DB6C-65AC-4B6A-80FD-18573BD016CC}"/>
                    </a:ext>
                  </a:extLst>
                </p:cNvPr>
                <p:cNvCxnSpPr/>
                <p:nvPr/>
              </p:nvCxnSpPr>
              <p:spPr bwMode="auto">
                <a:xfrm>
                  <a:off x="4555913" y="61764"/>
                  <a:ext cx="0" cy="2636844"/>
                </a:xfrm>
                <a:prstGeom prst="line">
                  <a:avLst/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</p:cxnSp>
            <p:grpSp>
              <p:nvGrpSpPr>
                <p:cNvPr id="15" name="グループ化 14">
                  <a:extLst>
                    <a:ext uri="{FF2B5EF4-FFF2-40B4-BE49-F238E27FC236}">
                      <a16:creationId xmlns:a16="http://schemas.microsoft.com/office/drawing/2014/main" id="{08125D2E-471E-40E8-BB4C-DF2C5564CE03}"/>
                    </a:ext>
                  </a:extLst>
                </p:cNvPr>
                <p:cNvGrpSpPr/>
                <p:nvPr/>
              </p:nvGrpSpPr>
              <p:grpSpPr>
                <a:xfrm>
                  <a:off x="4199225" y="126909"/>
                  <a:ext cx="984085" cy="497797"/>
                  <a:chOff x="4434131" y="3393669"/>
                  <a:chExt cx="1237060" cy="625764"/>
                </a:xfrm>
                <a:solidFill>
                  <a:srgbClr val="FF0000"/>
                </a:solidFill>
              </p:grpSpPr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B702E103-8529-49B3-895E-9637D38E5CA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4434131" y="3393669"/>
                    <a:ext cx="541489" cy="610785"/>
                  </a:xfrm>
                  <a:custGeom>
                    <a:avLst/>
                    <a:gdLst>
                      <a:gd name="connsiteX0" fmla="*/ 420899 w 541489"/>
                      <a:gd name="connsiteY0" fmla="*/ 4257 h 610785"/>
                      <a:gd name="connsiteX1" fmla="*/ 496814 w 541489"/>
                      <a:gd name="connsiteY1" fmla="*/ 4257 h 610785"/>
                      <a:gd name="connsiteX2" fmla="*/ 496814 w 541489"/>
                      <a:gd name="connsiteY2" fmla="*/ 178384 h 610785"/>
                      <a:gd name="connsiteX3" fmla="*/ 420899 w 541489"/>
                      <a:gd name="connsiteY3" fmla="*/ 178384 h 610785"/>
                      <a:gd name="connsiteX4" fmla="*/ 293899 w 541489"/>
                      <a:gd name="connsiteY4" fmla="*/ 4257 h 610785"/>
                      <a:gd name="connsiteX5" fmla="*/ 369814 w 541489"/>
                      <a:gd name="connsiteY5" fmla="*/ 4257 h 610785"/>
                      <a:gd name="connsiteX6" fmla="*/ 369814 w 541489"/>
                      <a:gd name="connsiteY6" fmla="*/ 178384 h 610785"/>
                      <a:gd name="connsiteX7" fmla="*/ 293899 w 541489"/>
                      <a:gd name="connsiteY7" fmla="*/ 178384 h 610785"/>
                      <a:gd name="connsiteX8" fmla="*/ 0 w 541489"/>
                      <a:gd name="connsiteY8" fmla="*/ 0 h 610785"/>
                      <a:gd name="connsiteX9" fmla="*/ 188266 w 541489"/>
                      <a:gd name="connsiteY9" fmla="*/ 0 h 610785"/>
                      <a:gd name="connsiteX10" fmla="*/ 188266 w 541489"/>
                      <a:gd name="connsiteY10" fmla="*/ 267793 h 610785"/>
                      <a:gd name="connsiteX11" fmla="*/ 235893 w 541489"/>
                      <a:gd name="connsiteY11" fmla="*/ 185302 h 610785"/>
                      <a:gd name="connsiteX12" fmla="*/ 541489 w 541489"/>
                      <a:gd name="connsiteY12" fmla="*/ 361738 h 610785"/>
                      <a:gd name="connsiteX13" fmla="*/ 447356 w 541489"/>
                      <a:gd name="connsiteY13" fmla="*/ 524781 h 610785"/>
                      <a:gd name="connsiteX14" fmla="*/ 188266 w 541489"/>
                      <a:gd name="connsiteY14" fmla="*/ 375195 h 610785"/>
                      <a:gd name="connsiteX15" fmla="*/ 188266 w 541489"/>
                      <a:gd name="connsiteY15" fmla="*/ 610785 h 610785"/>
                      <a:gd name="connsiteX16" fmla="*/ 0 w 541489"/>
                      <a:gd name="connsiteY16" fmla="*/ 610785 h 610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41489" h="610785">
                        <a:moveTo>
                          <a:pt x="420899" y="4257"/>
                        </a:moveTo>
                        <a:lnTo>
                          <a:pt x="496814" y="4257"/>
                        </a:lnTo>
                        <a:lnTo>
                          <a:pt x="496814" y="178384"/>
                        </a:lnTo>
                        <a:lnTo>
                          <a:pt x="420899" y="178384"/>
                        </a:lnTo>
                        <a:close/>
                        <a:moveTo>
                          <a:pt x="293899" y="4257"/>
                        </a:moveTo>
                        <a:lnTo>
                          <a:pt x="369814" y="4257"/>
                        </a:lnTo>
                        <a:lnTo>
                          <a:pt x="369814" y="178384"/>
                        </a:lnTo>
                        <a:lnTo>
                          <a:pt x="293899" y="178384"/>
                        </a:lnTo>
                        <a:close/>
                        <a:moveTo>
                          <a:pt x="0" y="0"/>
                        </a:moveTo>
                        <a:lnTo>
                          <a:pt x="188266" y="0"/>
                        </a:lnTo>
                        <a:lnTo>
                          <a:pt x="188266" y="267793"/>
                        </a:lnTo>
                        <a:lnTo>
                          <a:pt x="235893" y="185302"/>
                        </a:lnTo>
                        <a:lnTo>
                          <a:pt x="541489" y="361738"/>
                        </a:lnTo>
                        <a:lnTo>
                          <a:pt x="447356" y="524781"/>
                        </a:lnTo>
                        <a:lnTo>
                          <a:pt x="188266" y="375195"/>
                        </a:lnTo>
                        <a:lnTo>
                          <a:pt x="188266" y="610785"/>
                        </a:lnTo>
                        <a:lnTo>
                          <a:pt x="0" y="610785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AA4CA358-B32B-49E5-9375-71EDAF904485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5056650" y="3404891"/>
                    <a:ext cx="605994" cy="623089"/>
                  </a:xfrm>
                  <a:custGeom>
                    <a:avLst/>
                    <a:gdLst>
                      <a:gd name="connsiteX0" fmla="*/ 137558 w 605994"/>
                      <a:gd name="connsiteY0" fmla="*/ 94133 h 623089"/>
                      <a:gd name="connsiteX1" fmla="*/ 300601 w 605994"/>
                      <a:gd name="connsiteY1" fmla="*/ 0 h 623089"/>
                      <a:gd name="connsiteX2" fmla="*/ 605994 w 605994"/>
                      <a:gd name="connsiteY2" fmla="*/ 528956 h 623089"/>
                      <a:gd name="connsiteX3" fmla="*/ 442951 w 605994"/>
                      <a:gd name="connsiteY3" fmla="*/ 623089 h 623089"/>
                      <a:gd name="connsiteX4" fmla="*/ 0 w 605994"/>
                      <a:gd name="connsiteY4" fmla="*/ 609078 h 623089"/>
                      <a:gd name="connsiteX5" fmla="*/ 0 w 605994"/>
                      <a:gd name="connsiteY5" fmla="*/ 294242 h 623089"/>
                      <a:gd name="connsiteX6" fmla="*/ 159335 w 605994"/>
                      <a:gd name="connsiteY6" fmla="*/ 294242 h 623089"/>
                      <a:gd name="connsiteX7" fmla="*/ 159335 w 605994"/>
                      <a:gd name="connsiteY7" fmla="*/ 609078 h 6230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05994" h="623089">
                        <a:moveTo>
                          <a:pt x="137558" y="94133"/>
                        </a:moveTo>
                        <a:lnTo>
                          <a:pt x="300601" y="0"/>
                        </a:lnTo>
                        <a:lnTo>
                          <a:pt x="605994" y="528956"/>
                        </a:lnTo>
                        <a:lnTo>
                          <a:pt x="442951" y="623089"/>
                        </a:lnTo>
                        <a:close/>
                        <a:moveTo>
                          <a:pt x="0" y="609078"/>
                        </a:moveTo>
                        <a:lnTo>
                          <a:pt x="0" y="294242"/>
                        </a:lnTo>
                        <a:lnTo>
                          <a:pt x="159335" y="294242"/>
                        </a:lnTo>
                        <a:lnTo>
                          <a:pt x="159335" y="609078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BC4B4610-0976-4F8E-A001-81FD4D3B3172}"/>
              </a:ext>
            </a:extLst>
          </p:cNvPr>
          <p:cNvGrpSpPr/>
          <p:nvPr/>
        </p:nvGrpSpPr>
        <p:grpSpPr>
          <a:xfrm>
            <a:off x="664641" y="4260266"/>
            <a:ext cx="2695622" cy="1888235"/>
            <a:chOff x="664641" y="4260266"/>
            <a:chExt cx="2695622" cy="1888235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E7356345-512A-4E97-8F32-3ABE640B96EC}"/>
                </a:ext>
              </a:extLst>
            </p:cNvPr>
            <p:cNvSpPr/>
            <p:nvPr/>
          </p:nvSpPr>
          <p:spPr>
            <a:xfrm>
              <a:off x="664641" y="5800376"/>
              <a:ext cx="2695622" cy="348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EADD3945-50EB-4342-B9AD-35427AD0DCF5}"/>
                </a:ext>
              </a:extLst>
            </p:cNvPr>
            <p:cNvSpPr/>
            <p:nvPr/>
          </p:nvSpPr>
          <p:spPr>
            <a:xfrm>
              <a:off x="2461673" y="5870199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02F20D59-7CBE-48B7-AFD2-6441C2ABA1C3}"/>
                </a:ext>
              </a:extLst>
            </p:cNvPr>
            <p:cNvGrpSpPr/>
            <p:nvPr/>
          </p:nvGrpSpPr>
          <p:grpSpPr>
            <a:xfrm>
              <a:off x="670172" y="4260266"/>
              <a:ext cx="2657228" cy="1736844"/>
              <a:chOff x="3654672" y="3339802"/>
              <a:chExt cx="4034154" cy="2636844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B42D3FF1-5F51-422A-BEE8-DC6DFA3D7431}"/>
                  </a:ext>
                </a:extLst>
              </p:cNvPr>
              <p:cNvGrpSpPr/>
              <p:nvPr/>
            </p:nvGrpSpPr>
            <p:grpSpPr>
              <a:xfrm>
                <a:off x="4202892" y="3359326"/>
                <a:ext cx="3485934" cy="2577872"/>
                <a:chOff x="4202892" y="3359326"/>
                <a:chExt cx="3485934" cy="2577872"/>
              </a:xfrm>
            </p:grpSpPr>
            <p:grpSp>
              <p:nvGrpSpPr>
                <p:cNvPr id="44" name="グループ化 43">
                  <a:extLst>
                    <a:ext uri="{FF2B5EF4-FFF2-40B4-BE49-F238E27FC236}">
                      <a16:creationId xmlns:a16="http://schemas.microsoft.com/office/drawing/2014/main" id="{F6D445CD-0652-4B71-856F-EB027FC39FC5}"/>
                    </a:ext>
                  </a:extLst>
                </p:cNvPr>
                <p:cNvGrpSpPr/>
                <p:nvPr/>
              </p:nvGrpSpPr>
              <p:grpSpPr>
                <a:xfrm rot="20700000">
                  <a:off x="6085132" y="3359326"/>
                  <a:ext cx="1603694" cy="2526370"/>
                  <a:chOff x="4506841" y="3658355"/>
                  <a:chExt cx="1603694" cy="2526370"/>
                </a:xfrm>
              </p:grpSpPr>
              <p:sp>
                <p:nvSpPr>
                  <p:cNvPr id="52" name="フリーフォーム: 図形 51">
                    <a:extLst>
                      <a:ext uri="{FF2B5EF4-FFF2-40B4-BE49-F238E27FC236}">
                        <a16:creationId xmlns:a16="http://schemas.microsoft.com/office/drawing/2014/main" id="{580D1E59-A6F0-40B1-BB5A-C7463257B84A}"/>
                      </a:ext>
                    </a:extLst>
                  </p:cNvPr>
                  <p:cNvSpPr/>
                  <p:nvPr/>
                </p:nvSpPr>
                <p:spPr bwMode="auto">
                  <a:xfrm rot="13146347" flipH="1">
                    <a:off x="4529299" y="4556980"/>
                    <a:ext cx="336999" cy="221247"/>
                  </a:xfrm>
                  <a:custGeom>
                    <a:avLst/>
                    <a:gdLst>
                      <a:gd name="connsiteX0" fmla="*/ 260802 w 1125306"/>
                      <a:gd name="connsiteY0" fmla="*/ 424328 h 851710"/>
                      <a:gd name="connsiteX1" fmla="*/ 225235 w 1125306"/>
                      <a:gd name="connsiteY1" fmla="*/ 468386 h 851710"/>
                      <a:gd name="connsiteX2" fmla="*/ 278585 w 1125306"/>
                      <a:gd name="connsiteY2" fmla="*/ 506541 h 851710"/>
                      <a:gd name="connsiteX3" fmla="*/ 1058423 w 1125306"/>
                      <a:gd name="connsiteY3" fmla="*/ 0 h 851710"/>
                      <a:gd name="connsiteX4" fmla="*/ 1090991 w 1125306"/>
                      <a:gd name="connsiteY4" fmla="*/ 39472 h 851710"/>
                      <a:gd name="connsiteX5" fmla="*/ 1125306 w 1125306"/>
                      <a:gd name="connsiteY5" fmla="*/ 102693 h 851710"/>
                      <a:gd name="connsiteX6" fmla="*/ 1125306 w 1125306"/>
                      <a:gd name="connsiteY6" fmla="*/ 621178 h 851710"/>
                      <a:gd name="connsiteX7" fmla="*/ 877095 w 1125306"/>
                      <a:gd name="connsiteY7" fmla="*/ 530312 h 851710"/>
                      <a:gd name="connsiteX8" fmla="*/ 869889 w 1125306"/>
                      <a:gd name="connsiteY8" fmla="*/ 567513 h 851710"/>
                      <a:gd name="connsiteX9" fmla="*/ 701898 w 1125306"/>
                      <a:gd name="connsiteY9" fmla="*/ 761561 h 851710"/>
                      <a:gd name="connsiteX10" fmla="*/ 701517 w 1125306"/>
                      <a:gd name="connsiteY10" fmla="*/ 761638 h 851710"/>
                      <a:gd name="connsiteX11" fmla="*/ 691208 w 1125306"/>
                      <a:gd name="connsiteY11" fmla="*/ 766477 h 851710"/>
                      <a:gd name="connsiteX12" fmla="*/ 457428 w 1125306"/>
                      <a:gd name="connsiteY12" fmla="*/ 844072 h 851710"/>
                      <a:gd name="connsiteX13" fmla="*/ 444968 w 1125306"/>
                      <a:gd name="connsiteY13" fmla="*/ 845420 h 851710"/>
                      <a:gd name="connsiteX14" fmla="*/ 439122 w 1125306"/>
                      <a:gd name="connsiteY14" fmla="*/ 847899 h 851710"/>
                      <a:gd name="connsiteX15" fmla="*/ 393461 w 1125306"/>
                      <a:gd name="connsiteY15" fmla="*/ 849693 h 851710"/>
                      <a:gd name="connsiteX16" fmla="*/ 210124 w 1125306"/>
                      <a:gd name="connsiteY16" fmla="*/ 811291 h 851710"/>
                      <a:gd name="connsiteX17" fmla="*/ 115870 w 1125306"/>
                      <a:gd name="connsiteY17" fmla="*/ 647016 h 851710"/>
                      <a:gd name="connsiteX18" fmla="*/ 115869 w 1125306"/>
                      <a:gd name="connsiteY18" fmla="*/ 647016 h 851710"/>
                      <a:gd name="connsiteX19" fmla="*/ 118087 w 1125306"/>
                      <a:gd name="connsiteY19" fmla="*/ 637010 h 851710"/>
                      <a:gd name="connsiteX20" fmla="*/ 42881 w 1125306"/>
                      <a:gd name="connsiteY20" fmla="*/ 583224 h 851710"/>
                      <a:gd name="connsiteX21" fmla="*/ 11500 w 1125306"/>
                      <a:gd name="connsiteY21" fmla="*/ 438155 h 851710"/>
                      <a:gd name="connsiteX22" fmla="*/ 11501 w 1125306"/>
                      <a:gd name="connsiteY22" fmla="*/ 438155 h 851710"/>
                      <a:gd name="connsiteX23" fmla="*/ 22498 w 1125306"/>
                      <a:gd name="connsiteY23" fmla="*/ 422712 h 851710"/>
                      <a:gd name="connsiteX24" fmla="*/ 28185 w 1125306"/>
                      <a:gd name="connsiteY24" fmla="*/ 412102 h 851710"/>
                      <a:gd name="connsiteX25" fmla="*/ 252835 w 1125306"/>
                      <a:gd name="connsiteY25" fmla="*/ 133824 h 851710"/>
                      <a:gd name="connsiteX26" fmla="*/ 255019 w 1125306"/>
                      <a:gd name="connsiteY26" fmla="*/ 132026 h 851710"/>
                      <a:gd name="connsiteX27" fmla="*/ 260517 w 1125306"/>
                      <a:gd name="connsiteY27" fmla="*/ 124196 h 851710"/>
                      <a:gd name="connsiteX28" fmla="*/ 277510 w 1125306"/>
                      <a:gd name="connsiteY28" fmla="*/ 110917 h 851710"/>
                      <a:gd name="connsiteX29" fmla="*/ 296873 w 1125306"/>
                      <a:gd name="connsiteY29" fmla="*/ 101827 h 851710"/>
                      <a:gd name="connsiteX30" fmla="*/ 530653 w 1125306"/>
                      <a:gd name="connsiteY30" fmla="*/ 24231 h 851710"/>
                      <a:gd name="connsiteX31" fmla="*/ 530914 w 1125306"/>
                      <a:gd name="connsiteY31" fmla="*/ 24211 h 851710"/>
                      <a:gd name="connsiteX32" fmla="*/ 541342 w 1125306"/>
                      <a:gd name="connsiteY32" fmla="*/ 19316 h 851710"/>
                      <a:gd name="connsiteX33" fmla="*/ 765153 w 1125306"/>
                      <a:gd name="connsiteY33" fmla="*/ 83319 h 851710"/>
                      <a:gd name="connsiteX34" fmla="*/ 779534 w 1125306"/>
                      <a:gd name="connsiteY34" fmla="*/ 102095 h 851710"/>
                      <a:gd name="connsiteX0" fmla="*/ 260802 w 1227189"/>
                      <a:gd name="connsiteY0" fmla="*/ 424328 h 851710"/>
                      <a:gd name="connsiteX1" fmla="*/ 225235 w 1227189"/>
                      <a:gd name="connsiteY1" fmla="*/ 468386 h 851710"/>
                      <a:gd name="connsiteX2" fmla="*/ 278585 w 1227189"/>
                      <a:gd name="connsiteY2" fmla="*/ 506541 h 851710"/>
                      <a:gd name="connsiteX3" fmla="*/ 260802 w 1227189"/>
                      <a:gd name="connsiteY3" fmla="*/ 424328 h 851710"/>
                      <a:gd name="connsiteX4" fmla="*/ 1058423 w 1227189"/>
                      <a:gd name="connsiteY4" fmla="*/ 0 h 851710"/>
                      <a:gd name="connsiteX5" fmla="*/ 1090991 w 1227189"/>
                      <a:gd name="connsiteY5" fmla="*/ 39472 h 851710"/>
                      <a:gd name="connsiteX6" fmla="*/ 1125306 w 1227189"/>
                      <a:gd name="connsiteY6" fmla="*/ 102693 h 851710"/>
                      <a:gd name="connsiteX7" fmla="*/ 1227189 w 1227189"/>
                      <a:gd name="connsiteY7" fmla="*/ 481000 h 851710"/>
                      <a:gd name="connsiteX8" fmla="*/ 877095 w 1227189"/>
                      <a:gd name="connsiteY8" fmla="*/ 530312 h 851710"/>
                      <a:gd name="connsiteX9" fmla="*/ 869889 w 1227189"/>
                      <a:gd name="connsiteY9" fmla="*/ 567513 h 851710"/>
                      <a:gd name="connsiteX10" fmla="*/ 701898 w 1227189"/>
                      <a:gd name="connsiteY10" fmla="*/ 761561 h 851710"/>
                      <a:gd name="connsiteX11" fmla="*/ 701517 w 1227189"/>
                      <a:gd name="connsiteY11" fmla="*/ 761638 h 851710"/>
                      <a:gd name="connsiteX12" fmla="*/ 691208 w 1227189"/>
                      <a:gd name="connsiteY12" fmla="*/ 766477 h 851710"/>
                      <a:gd name="connsiteX13" fmla="*/ 457428 w 1227189"/>
                      <a:gd name="connsiteY13" fmla="*/ 844072 h 851710"/>
                      <a:gd name="connsiteX14" fmla="*/ 444968 w 1227189"/>
                      <a:gd name="connsiteY14" fmla="*/ 845420 h 851710"/>
                      <a:gd name="connsiteX15" fmla="*/ 439122 w 1227189"/>
                      <a:gd name="connsiteY15" fmla="*/ 847899 h 851710"/>
                      <a:gd name="connsiteX16" fmla="*/ 393461 w 1227189"/>
                      <a:gd name="connsiteY16" fmla="*/ 849693 h 851710"/>
                      <a:gd name="connsiteX17" fmla="*/ 210124 w 1227189"/>
                      <a:gd name="connsiteY17" fmla="*/ 811291 h 851710"/>
                      <a:gd name="connsiteX18" fmla="*/ 115870 w 1227189"/>
                      <a:gd name="connsiteY18" fmla="*/ 647016 h 851710"/>
                      <a:gd name="connsiteX19" fmla="*/ 115869 w 1227189"/>
                      <a:gd name="connsiteY19" fmla="*/ 647016 h 851710"/>
                      <a:gd name="connsiteX20" fmla="*/ 118087 w 1227189"/>
                      <a:gd name="connsiteY20" fmla="*/ 637010 h 851710"/>
                      <a:gd name="connsiteX21" fmla="*/ 42881 w 1227189"/>
                      <a:gd name="connsiteY21" fmla="*/ 583224 h 851710"/>
                      <a:gd name="connsiteX22" fmla="*/ 11500 w 1227189"/>
                      <a:gd name="connsiteY22" fmla="*/ 438155 h 851710"/>
                      <a:gd name="connsiteX23" fmla="*/ 11501 w 1227189"/>
                      <a:gd name="connsiteY23" fmla="*/ 438155 h 851710"/>
                      <a:gd name="connsiteX24" fmla="*/ 22498 w 1227189"/>
                      <a:gd name="connsiteY24" fmla="*/ 422712 h 851710"/>
                      <a:gd name="connsiteX25" fmla="*/ 28185 w 1227189"/>
                      <a:gd name="connsiteY25" fmla="*/ 412102 h 851710"/>
                      <a:gd name="connsiteX26" fmla="*/ 252835 w 1227189"/>
                      <a:gd name="connsiteY26" fmla="*/ 133824 h 851710"/>
                      <a:gd name="connsiteX27" fmla="*/ 255019 w 1227189"/>
                      <a:gd name="connsiteY27" fmla="*/ 132026 h 851710"/>
                      <a:gd name="connsiteX28" fmla="*/ 260517 w 1227189"/>
                      <a:gd name="connsiteY28" fmla="*/ 124196 h 851710"/>
                      <a:gd name="connsiteX29" fmla="*/ 277510 w 1227189"/>
                      <a:gd name="connsiteY29" fmla="*/ 110917 h 851710"/>
                      <a:gd name="connsiteX30" fmla="*/ 296873 w 1227189"/>
                      <a:gd name="connsiteY30" fmla="*/ 101827 h 851710"/>
                      <a:gd name="connsiteX31" fmla="*/ 530653 w 1227189"/>
                      <a:gd name="connsiteY31" fmla="*/ 24231 h 851710"/>
                      <a:gd name="connsiteX32" fmla="*/ 530914 w 1227189"/>
                      <a:gd name="connsiteY32" fmla="*/ 24211 h 851710"/>
                      <a:gd name="connsiteX33" fmla="*/ 541342 w 1227189"/>
                      <a:gd name="connsiteY33" fmla="*/ 19316 h 851710"/>
                      <a:gd name="connsiteX34" fmla="*/ 765153 w 1227189"/>
                      <a:gd name="connsiteY34" fmla="*/ 83319 h 851710"/>
                      <a:gd name="connsiteX35" fmla="*/ 779534 w 1227189"/>
                      <a:gd name="connsiteY35" fmla="*/ 102095 h 851710"/>
                      <a:gd name="connsiteX36" fmla="*/ 1058423 w 1227189"/>
                      <a:gd name="connsiteY36" fmla="*/ 0 h 851710"/>
                      <a:gd name="connsiteX0" fmla="*/ 260802 w 1227189"/>
                      <a:gd name="connsiteY0" fmla="*/ 424328 h 851710"/>
                      <a:gd name="connsiteX1" fmla="*/ 225235 w 1227189"/>
                      <a:gd name="connsiteY1" fmla="*/ 468386 h 851710"/>
                      <a:gd name="connsiteX2" fmla="*/ 278585 w 1227189"/>
                      <a:gd name="connsiteY2" fmla="*/ 506541 h 851710"/>
                      <a:gd name="connsiteX3" fmla="*/ 260802 w 1227189"/>
                      <a:gd name="connsiteY3" fmla="*/ 424328 h 851710"/>
                      <a:gd name="connsiteX4" fmla="*/ 1058423 w 1227189"/>
                      <a:gd name="connsiteY4" fmla="*/ 0 h 851710"/>
                      <a:gd name="connsiteX5" fmla="*/ 1090991 w 1227189"/>
                      <a:gd name="connsiteY5" fmla="*/ 39472 h 851710"/>
                      <a:gd name="connsiteX6" fmla="*/ 1227189 w 1227189"/>
                      <a:gd name="connsiteY6" fmla="*/ 481000 h 851710"/>
                      <a:gd name="connsiteX7" fmla="*/ 877095 w 1227189"/>
                      <a:gd name="connsiteY7" fmla="*/ 530312 h 851710"/>
                      <a:gd name="connsiteX8" fmla="*/ 869889 w 1227189"/>
                      <a:gd name="connsiteY8" fmla="*/ 567513 h 851710"/>
                      <a:gd name="connsiteX9" fmla="*/ 701898 w 1227189"/>
                      <a:gd name="connsiteY9" fmla="*/ 761561 h 851710"/>
                      <a:gd name="connsiteX10" fmla="*/ 701517 w 1227189"/>
                      <a:gd name="connsiteY10" fmla="*/ 761638 h 851710"/>
                      <a:gd name="connsiteX11" fmla="*/ 691208 w 1227189"/>
                      <a:gd name="connsiteY11" fmla="*/ 766477 h 851710"/>
                      <a:gd name="connsiteX12" fmla="*/ 457428 w 1227189"/>
                      <a:gd name="connsiteY12" fmla="*/ 844072 h 851710"/>
                      <a:gd name="connsiteX13" fmla="*/ 444968 w 1227189"/>
                      <a:gd name="connsiteY13" fmla="*/ 845420 h 851710"/>
                      <a:gd name="connsiteX14" fmla="*/ 439122 w 1227189"/>
                      <a:gd name="connsiteY14" fmla="*/ 847899 h 851710"/>
                      <a:gd name="connsiteX15" fmla="*/ 393461 w 1227189"/>
                      <a:gd name="connsiteY15" fmla="*/ 849693 h 851710"/>
                      <a:gd name="connsiteX16" fmla="*/ 210124 w 1227189"/>
                      <a:gd name="connsiteY16" fmla="*/ 811291 h 851710"/>
                      <a:gd name="connsiteX17" fmla="*/ 115870 w 1227189"/>
                      <a:gd name="connsiteY17" fmla="*/ 647016 h 851710"/>
                      <a:gd name="connsiteX18" fmla="*/ 115869 w 1227189"/>
                      <a:gd name="connsiteY18" fmla="*/ 647016 h 851710"/>
                      <a:gd name="connsiteX19" fmla="*/ 118087 w 1227189"/>
                      <a:gd name="connsiteY19" fmla="*/ 637010 h 851710"/>
                      <a:gd name="connsiteX20" fmla="*/ 42881 w 1227189"/>
                      <a:gd name="connsiteY20" fmla="*/ 583224 h 851710"/>
                      <a:gd name="connsiteX21" fmla="*/ 11500 w 1227189"/>
                      <a:gd name="connsiteY21" fmla="*/ 438155 h 851710"/>
                      <a:gd name="connsiteX22" fmla="*/ 11501 w 1227189"/>
                      <a:gd name="connsiteY22" fmla="*/ 438155 h 851710"/>
                      <a:gd name="connsiteX23" fmla="*/ 22498 w 1227189"/>
                      <a:gd name="connsiteY23" fmla="*/ 422712 h 851710"/>
                      <a:gd name="connsiteX24" fmla="*/ 28185 w 1227189"/>
                      <a:gd name="connsiteY24" fmla="*/ 412102 h 851710"/>
                      <a:gd name="connsiteX25" fmla="*/ 252835 w 1227189"/>
                      <a:gd name="connsiteY25" fmla="*/ 133824 h 851710"/>
                      <a:gd name="connsiteX26" fmla="*/ 255019 w 1227189"/>
                      <a:gd name="connsiteY26" fmla="*/ 132026 h 851710"/>
                      <a:gd name="connsiteX27" fmla="*/ 260517 w 1227189"/>
                      <a:gd name="connsiteY27" fmla="*/ 124196 h 851710"/>
                      <a:gd name="connsiteX28" fmla="*/ 277510 w 1227189"/>
                      <a:gd name="connsiteY28" fmla="*/ 110917 h 851710"/>
                      <a:gd name="connsiteX29" fmla="*/ 296873 w 1227189"/>
                      <a:gd name="connsiteY29" fmla="*/ 101827 h 851710"/>
                      <a:gd name="connsiteX30" fmla="*/ 530653 w 1227189"/>
                      <a:gd name="connsiteY30" fmla="*/ 24231 h 851710"/>
                      <a:gd name="connsiteX31" fmla="*/ 530914 w 1227189"/>
                      <a:gd name="connsiteY31" fmla="*/ 24211 h 851710"/>
                      <a:gd name="connsiteX32" fmla="*/ 541342 w 1227189"/>
                      <a:gd name="connsiteY32" fmla="*/ 19316 h 851710"/>
                      <a:gd name="connsiteX33" fmla="*/ 765153 w 1227189"/>
                      <a:gd name="connsiteY33" fmla="*/ 83319 h 851710"/>
                      <a:gd name="connsiteX34" fmla="*/ 779534 w 1227189"/>
                      <a:gd name="connsiteY34" fmla="*/ 102095 h 851710"/>
                      <a:gd name="connsiteX35" fmla="*/ 1058423 w 1227189"/>
                      <a:gd name="connsiteY35" fmla="*/ 0 h 851710"/>
                      <a:gd name="connsiteX0" fmla="*/ 260802 w 1227189"/>
                      <a:gd name="connsiteY0" fmla="*/ 415410 h 842792"/>
                      <a:gd name="connsiteX1" fmla="*/ 225235 w 1227189"/>
                      <a:gd name="connsiteY1" fmla="*/ 459468 h 842792"/>
                      <a:gd name="connsiteX2" fmla="*/ 278585 w 1227189"/>
                      <a:gd name="connsiteY2" fmla="*/ 497623 h 842792"/>
                      <a:gd name="connsiteX3" fmla="*/ 260802 w 1227189"/>
                      <a:gd name="connsiteY3" fmla="*/ 415410 h 842792"/>
                      <a:gd name="connsiteX4" fmla="*/ 779534 w 1227189"/>
                      <a:gd name="connsiteY4" fmla="*/ 93177 h 842792"/>
                      <a:gd name="connsiteX5" fmla="*/ 1090991 w 1227189"/>
                      <a:gd name="connsiteY5" fmla="*/ 30554 h 842792"/>
                      <a:gd name="connsiteX6" fmla="*/ 1227189 w 1227189"/>
                      <a:gd name="connsiteY6" fmla="*/ 472082 h 842792"/>
                      <a:gd name="connsiteX7" fmla="*/ 877095 w 1227189"/>
                      <a:gd name="connsiteY7" fmla="*/ 521394 h 842792"/>
                      <a:gd name="connsiteX8" fmla="*/ 869889 w 1227189"/>
                      <a:gd name="connsiteY8" fmla="*/ 558595 h 842792"/>
                      <a:gd name="connsiteX9" fmla="*/ 701898 w 1227189"/>
                      <a:gd name="connsiteY9" fmla="*/ 752643 h 842792"/>
                      <a:gd name="connsiteX10" fmla="*/ 701517 w 1227189"/>
                      <a:gd name="connsiteY10" fmla="*/ 752720 h 842792"/>
                      <a:gd name="connsiteX11" fmla="*/ 691208 w 1227189"/>
                      <a:gd name="connsiteY11" fmla="*/ 757559 h 842792"/>
                      <a:gd name="connsiteX12" fmla="*/ 457428 w 1227189"/>
                      <a:gd name="connsiteY12" fmla="*/ 835154 h 842792"/>
                      <a:gd name="connsiteX13" fmla="*/ 444968 w 1227189"/>
                      <a:gd name="connsiteY13" fmla="*/ 836502 h 842792"/>
                      <a:gd name="connsiteX14" fmla="*/ 439122 w 1227189"/>
                      <a:gd name="connsiteY14" fmla="*/ 838981 h 842792"/>
                      <a:gd name="connsiteX15" fmla="*/ 393461 w 1227189"/>
                      <a:gd name="connsiteY15" fmla="*/ 840775 h 842792"/>
                      <a:gd name="connsiteX16" fmla="*/ 210124 w 1227189"/>
                      <a:gd name="connsiteY16" fmla="*/ 802373 h 842792"/>
                      <a:gd name="connsiteX17" fmla="*/ 115870 w 1227189"/>
                      <a:gd name="connsiteY17" fmla="*/ 638098 h 842792"/>
                      <a:gd name="connsiteX18" fmla="*/ 115869 w 1227189"/>
                      <a:gd name="connsiteY18" fmla="*/ 638098 h 842792"/>
                      <a:gd name="connsiteX19" fmla="*/ 118087 w 1227189"/>
                      <a:gd name="connsiteY19" fmla="*/ 628092 h 842792"/>
                      <a:gd name="connsiteX20" fmla="*/ 42881 w 1227189"/>
                      <a:gd name="connsiteY20" fmla="*/ 574306 h 842792"/>
                      <a:gd name="connsiteX21" fmla="*/ 11500 w 1227189"/>
                      <a:gd name="connsiteY21" fmla="*/ 429237 h 842792"/>
                      <a:gd name="connsiteX22" fmla="*/ 11501 w 1227189"/>
                      <a:gd name="connsiteY22" fmla="*/ 429237 h 842792"/>
                      <a:gd name="connsiteX23" fmla="*/ 22498 w 1227189"/>
                      <a:gd name="connsiteY23" fmla="*/ 413794 h 842792"/>
                      <a:gd name="connsiteX24" fmla="*/ 28185 w 1227189"/>
                      <a:gd name="connsiteY24" fmla="*/ 403184 h 842792"/>
                      <a:gd name="connsiteX25" fmla="*/ 252835 w 1227189"/>
                      <a:gd name="connsiteY25" fmla="*/ 124906 h 842792"/>
                      <a:gd name="connsiteX26" fmla="*/ 255019 w 1227189"/>
                      <a:gd name="connsiteY26" fmla="*/ 123108 h 842792"/>
                      <a:gd name="connsiteX27" fmla="*/ 260517 w 1227189"/>
                      <a:gd name="connsiteY27" fmla="*/ 115278 h 842792"/>
                      <a:gd name="connsiteX28" fmla="*/ 277510 w 1227189"/>
                      <a:gd name="connsiteY28" fmla="*/ 101999 h 842792"/>
                      <a:gd name="connsiteX29" fmla="*/ 296873 w 1227189"/>
                      <a:gd name="connsiteY29" fmla="*/ 92909 h 842792"/>
                      <a:gd name="connsiteX30" fmla="*/ 530653 w 1227189"/>
                      <a:gd name="connsiteY30" fmla="*/ 15313 h 842792"/>
                      <a:gd name="connsiteX31" fmla="*/ 530914 w 1227189"/>
                      <a:gd name="connsiteY31" fmla="*/ 15293 h 842792"/>
                      <a:gd name="connsiteX32" fmla="*/ 541342 w 1227189"/>
                      <a:gd name="connsiteY32" fmla="*/ 10398 h 842792"/>
                      <a:gd name="connsiteX33" fmla="*/ 765153 w 1227189"/>
                      <a:gd name="connsiteY33" fmla="*/ 74401 h 842792"/>
                      <a:gd name="connsiteX34" fmla="*/ 779534 w 1227189"/>
                      <a:gd name="connsiteY34" fmla="*/ 93177 h 842792"/>
                      <a:gd name="connsiteX0" fmla="*/ 260802 w 1227189"/>
                      <a:gd name="connsiteY0" fmla="*/ 415410 h 842792"/>
                      <a:gd name="connsiteX1" fmla="*/ 225235 w 1227189"/>
                      <a:gd name="connsiteY1" fmla="*/ 459468 h 842792"/>
                      <a:gd name="connsiteX2" fmla="*/ 278585 w 1227189"/>
                      <a:gd name="connsiteY2" fmla="*/ 497623 h 842792"/>
                      <a:gd name="connsiteX3" fmla="*/ 260802 w 1227189"/>
                      <a:gd name="connsiteY3" fmla="*/ 415410 h 842792"/>
                      <a:gd name="connsiteX4" fmla="*/ 779534 w 1227189"/>
                      <a:gd name="connsiteY4" fmla="*/ 93177 h 842792"/>
                      <a:gd name="connsiteX5" fmla="*/ 1197976 w 1227189"/>
                      <a:gd name="connsiteY5" fmla="*/ 8530 h 842792"/>
                      <a:gd name="connsiteX6" fmla="*/ 1227189 w 1227189"/>
                      <a:gd name="connsiteY6" fmla="*/ 472082 h 842792"/>
                      <a:gd name="connsiteX7" fmla="*/ 877095 w 1227189"/>
                      <a:gd name="connsiteY7" fmla="*/ 521394 h 842792"/>
                      <a:gd name="connsiteX8" fmla="*/ 869889 w 1227189"/>
                      <a:gd name="connsiteY8" fmla="*/ 558595 h 842792"/>
                      <a:gd name="connsiteX9" fmla="*/ 701898 w 1227189"/>
                      <a:gd name="connsiteY9" fmla="*/ 752643 h 842792"/>
                      <a:gd name="connsiteX10" fmla="*/ 701517 w 1227189"/>
                      <a:gd name="connsiteY10" fmla="*/ 752720 h 842792"/>
                      <a:gd name="connsiteX11" fmla="*/ 691208 w 1227189"/>
                      <a:gd name="connsiteY11" fmla="*/ 757559 h 842792"/>
                      <a:gd name="connsiteX12" fmla="*/ 457428 w 1227189"/>
                      <a:gd name="connsiteY12" fmla="*/ 835154 h 842792"/>
                      <a:gd name="connsiteX13" fmla="*/ 444968 w 1227189"/>
                      <a:gd name="connsiteY13" fmla="*/ 836502 h 842792"/>
                      <a:gd name="connsiteX14" fmla="*/ 439122 w 1227189"/>
                      <a:gd name="connsiteY14" fmla="*/ 838981 h 842792"/>
                      <a:gd name="connsiteX15" fmla="*/ 393461 w 1227189"/>
                      <a:gd name="connsiteY15" fmla="*/ 840775 h 842792"/>
                      <a:gd name="connsiteX16" fmla="*/ 210124 w 1227189"/>
                      <a:gd name="connsiteY16" fmla="*/ 802373 h 842792"/>
                      <a:gd name="connsiteX17" fmla="*/ 115870 w 1227189"/>
                      <a:gd name="connsiteY17" fmla="*/ 638098 h 842792"/>
                      <a:gd name="connsiteX18" fmla="*/ 115869 w 1227189"/>
                      <a:gd name="connsiteY18" fmla="*/ 638098 h 842792"/>
                      <a:gd name="connsiteX19" fmla="*/ 118087 w 1227189"/>
                      <a:gd name="connsiteY19" fmla="*/ 628092 h 842792"/>
                      <a:gd name="connsiteX20" fmla="*/ 42881 w 1227189"/>
                      <a:gd name="connsiteY20" fmla="*/ 574306 h 842792"/>
                      <a:gd name="connsiteX21" fmla="*/ 11500 w 1227189"/>
                      <a:gd name="connsiteY21" fmla="*/ 429237 h 842792"/>
                      <a:gd name="connsiteX22" fmla="*/ 11501 w 1227189"/>
                      <a:gd name="connsiteY22" fmla="*/ 429237 h 842792"/>
                      <a:gd name="connsiteX23" fmla="*/ 22498 w 1227189"/>
                      <a:gd name="connsiteY23" fmla="*/ 413794 h 842792"/>
                      <a:gd name="connsiteX24" fmla="*/ 28185 w 1227189"/>
                      <a:gd name="connsiteY24" fmla="*/ 403184 h 842792"/>
                      <a:gd name="connsiteX25" fmla="*/ 252835 w 1227189"/>
                      <a:gd name="connsiteY25" fmla="*/ 124906 h 842792"/>
                      <a:gd name="connsiteX26" fmla="*/ 255019 w 1227189"/>
                      <a:gd name="connsiteY26" fmla="*/ 123108 h 842792"/>
                      <a:gd name="connsiteX27" fmla="*/ 260517 w 1227189"/>
                      <a:gd name="connsiteY27" fmla="*/ 115278 h 842792"/>
                      <a:gd name="connsiteX28" fmla="*/ 277510 w 1227189"/>
                      <a:gd name="connsiteY28" fmla="*/ 101999 h 842792"/>
                      <a:gd name="connsiteX29" fmla="*/ 296873 w 1227189"/>
                      <a:gd name="connsiteY29" fmla="*/ 92909 h 842792"/>
                      <a:gd name="connsiteX30" fmla="*/ 530653 w 1227189"/>
                      <a:gd name="connsiteY30" fmla="*/ 15313 h 842792"/>
                      <a:gd name="connsiteX31" fmla="*/ 530914 w 1227189"/>
                      <a:gd name="connsiteY31" fmla="*/ 15293 h 842792"/>
                      <a:gd name="connsiteX32" fmla="*/ 541342 w 1227189"/>
                      <a:gd name="connsiteY32" fmla="*/ 10398 h 842792"/>
                      <a:gd name="connsiteX33" fmla="*/ 765153 w 1227189"/>
                      <a:gd name="connsiteY33" fmla="*/ 74401 h 842792"/>
                      <a:gd name="connsiteX34" fmla="*/ 779534 w 1227189"/>
                      <a:gd name="connsiteY34" fmla="*/ 93177 h 842792"/>
                      <a:gd name="connsiteX0" fmla="*/ 260802 w 1283722"/>
                      <a:gd name="connsiteY0" fmla="*/ 415410 h 842792"/>
                      <a:gd name="connsiteX1" fmla="*/ 225235 w 1283722"/>
                      <a:gd name="connsiteY1" fmla="*/ 459468 h 842792"/>
                      <a:gd name="connsiteX2" fmla="*/ 278585 w 1283722"/>
                      <a:gd name="connsiteY2" fmla="*/ 497623 h 842792"/>
                      <a:gd name="connsiteX3" fmla="*/ 260802 w 1283722"/>
                      <a:gd name="connsiteY3" fmla="*/ 415410 h 842792"/>
                      <a:gd name="connsiteX4" fmla="*/ 779534 w 1283722"/>
                      <a:gd name="connsiteY4" fmla="*/ 93177 h 842792"/>
                      <a:gd name="connsiteX5" fmla="*/ 1197976 w 1283722"/>
                      <a:gd name="connsiteY5" fmla="*/ 8530 h 842792"/>
                      <a:gd name="connsiteX6" fmla="*/ 1283721 w 1283722"/>
                      <a:gd name="connsiteY6" fmla="*/ 410449 h 842792"/>
                      <a:gd name="connsiteX7" fmla="*/ 877095 w 1283722"/>
                      <a:gd name="connsiteY7" fmla="*/ 521394 h 842792"/>
                      <a:gd name="connsiteX8" fmla="*/ 869889 w 1283722"/>
                      <a:gd name="connsiteY8" fmla="*/ 558595 h 842792"/>
                      <a:gd name="connsiteX9" fmla="*/ 701898 w 1283722"/>
                      <a:gd name="connsiteY9" fmla="*/ 752643 h 842792"/>
                      <a:gd name="connsiteX10" fmla="*/ 701517 w 1283722"/>
                      <a:gd name="connsiteY10" fmla="*/ 752720 h 842792"/>
                      <a:gd name="connsiteX11" fmla="*/ 691208 w 1283722"/>
                      <a:gd name="connsiteY11" fmla="*/ 757559 h 842792"/>
                      <a:gd name="connsiteX12" fmla="*/ 457428 w 1283722"/>
                      <a:gd name="connsiteY12" fmla="*/ 835154 h 842792"/>
                      <a:gd name="connsiteX13" fmla="*/ 444968 w 1283722"/>
                      <a:gd name="connsiteY13" fmla="*/ 836502 h 842792"/>
                      <a:gd name="connsiteX14" fmla="*/ 439122 w 1283722"/>
                      <a:gd name="connsiteY14" fmla="*/ 838981 h 842792"/>
                      <a:gd name="connsiteX15" fmla="*/ 393461 w 1283722"/>
                      <a:gd name="connsiteY15" fmla="*/ 840775 h 842792"/>
                      <a:gd name="connsiteX16" fmla="*/ 210124 w 1283722"/>
                      <a:gd name="connsiteY16" fmla="*/ 802373 h 842792"/>
                      <a:gd name="connsiteX17" fmla="*/ 115870 w 1283722"/>
                      <a:gd name="connsiteY17" fmla="*/ 638098 h 842792"/>
                      <a:gd name="connsiteX18" fmla="*/ 115869 w 1283722"/>
                      <a:gd name="connsiteY18" fmla="*/ 638098 h 842792"/>
                      <a:gd name="connsiteX19" fmla="*/ 118087 w 1283722"/>
                      <a:gd name="connsiteY19" fmla="*/ 628092 h 842792"/>
                      <a:gd name="connsiteX20" fmla="*/ 42881 w 1283722"/>
                      <a:gd name="connsiteY20" fmla="*/ 574306 h 842792"/>
                      <a:gd name="connsiteX21" fmla="*/ 11500 w 1283722"/>
                      <a:gd name="connsiteY21" fmla="*/ 429237 h 842792"/>
                      <a:gd name="connsiteX22" fmla="*/ 11501 w 1283722"/>
                      <a:gd name="connsiteY22" fmla="*/ 429237 h 842792"/>
                      <a:gd name="connsiteX23" fmla="*/ 22498 w 1283722"/>
                      <a:gd name="connsiteY23" fmla="*/ 413794 h 842792"/>
                      <a:gd name="connsiteX24" fmla="*/ 28185 w 1283722"/>
                      <a:gd name="connsiteY24" fmla="*/ 403184 h 842792"/>
                      <a:gd name="connsiteX25" fmla="*/ 252835 w 1283722"/>
                      <a:gd name="connsiteY25" fmla="*/ 124906 h 842792"/>
                      <a:gd name="connsiteX26" fmla="*/ 255019 w 1283722"/>
                      <a:gd name="connsiteY26" fmla="*/ 123108 h 842792"/>
                      <a:gd name="connsiteX27" fmla="*/ 260517 w 1283722"/>
                      <a:gd name="connsiteY27" fmla="*/ 115278 h 842792"/>
                      <a:gd name="connsiteX28" fmla="*/ 277510 w 1283722"/>
                      <a:gd name="connsiteY28" fmla="*/ 101999 h 842792"/>
                      <a:gd name="connsiteX29" fmla="*/ 296873 w 1283722"/>
                      <a:gd name="connsiteY29" fmla="*/ 92909 h 842792"/>
                      <a:gd name="connsiteX30" fmla="*/ 530653 w 1283722"/>
                      <a:gd name="connsiteY30" fmla="*/ 15313 h 842792"/>
                      <a:gd name="connsiteX31" fmla="*/ 530914 w 1283722"/>
                      <a:gd name="connsiteY31" fmla="*/ 15293 h 842792"/>
                      <a:gd name="connsiteX32" fmla="*/ 541342 w 1283722"/>
                      <a:gd name="connsiteY32" fmla="*/ 10398 h 842792"/>
                      <a:gd name="connsiteX33" fmla="*/ 765153 w 1283722"/>
                      <a:gd name="connsiteY33" fmla="*/ 74401 h 842792"/>
                      <a:gd name="connsiteX34" fmla="*/ 779534 w 1283722"/>
                      <a:gd name="connsiteY34" fmla="*/ 93177 h 8427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283722" h="842792">
                        <a:moveTo>
                          <a:pt x="260802" y="415410"/>
                        </a:moveTo>
                        <a:lnTo>
                          <a:pt x="225235" y="459468"/>
                        </a:lnTo>
                        <a:lnTo>
                          <a:pt x="278585" y="497623"/>
                        </a:lnTo>
                        <a:lnTo>
                          <a:pt x="260802" y="415410"/>
                        </a:lnTo>
                        <a:close/>
                        <a:moveTo>
                          <a:pt x="779534" y="93177"/>
                        </a:moveTo>
                        <a:lnTo>
                          <a:pt x="1197976" y="8530"/>
                        </a:lnTo>
                        <a:lnTo>
                          <a:pt x="1283721" y="410449"/>
                        </a:lnTo>
                        <a:lnTo>
                          <a:pt x="877095" y="521394"/>
                        </a:lnTo>
                        <a:lnTo>
                          <a:pt x="869889" y="558595"/>
                        </a:lnTo>
                        <a:cubicBezTo>
                          <a:pt x="844273" y="650532"/>
                          <a:pt x="783446" y="725576"/>
                          <a:pt x="701898" y="752643"/>
                        </a:cubicBezTo>
                        <a:lnTo>
                          <a:pt x="701517" y="752720"/>
                        </a:lnTo>
                        <a:lnTo>
                          <a:pt x="691208" y="757559"/>
                        </a:lnTo>
                        <a:lnTo>
                          <a:pt x="457428" y="835154"/>
                        </a:lnTo>
                        <a:lnTo>
                          <a:pt x="444968" y="836502"/>
                        </a:lnTo>
                        <a:lnTo>
                          <a:pt x="439122" y="838981"/>
                        </a:lnTo>
                        <a:cubicBezTo>
                          <a:pt x="424580" y="843249"/>
                          <a:pt x="409122" y="844056"/>
                          <a:pt x="393461" y="840775"/>
                        </a:cubicBezTo>
                        <a:lnTo>
                          <a:pt x="210124" y="802373"/>
                        </a:lnTo>
                        <a:cubicBezTo>
                          <a:pt x="147475" y="789251"/>
                          <a:pt x="105276" y="715702"/>
                          <a:pt x="115870" y="638098"/>
                        </a:cubicBezTo>
                        <a:lnTo>
                          <a:pt x="115869" y="638098"/>
                        </a:lnTo>
                        <a:lnTo>
                          <a:pt x="118087" y="628092"/>
                        </a:lnTo>
                        <a:lnTo>
                          <a:pt x="42881" y="574306"/>
                        </a:lnTo>
                        <a:cubicBezTo>
                          <a:pt x="1876" y="544981"/>
                          <a:pt x="-12174" y="480031"/>
                          <a:pt x="11500" y="429237"/>
                        </a:cubicBezTo>
                        <a:lnTo>
                          <a:pt x="11501" y="429237"/>
                        </a:lnTo>
                        <a:lnTo>
                          <a:pt x="22498" y="413794"/>
                        </a:lnTo>
                        <a:lnTo>
                          <a:pt x="28185" y="403184"/>
                        </a:lnTo>
                        <a:lnTo>
                          <a:pt x="252835" y="124906"/>
                        </a:lnTo>
                        <a:lnTo>
                          <a:pt x="255019" y="123108"/>
                        </a:lnTo>
                        <a:lnTo>
                          <a:pt x="260517" y="115278"/>
                        </a:lnTo>
                        <a:cubicBezTo>
                          <a:pt x="265755" y="110222"/>
                          <a:pt x="271435" y="105762"/>
                          <a:pt x="277510" y="101999"/>
                        </a:cubicBezTo>
                        <a:cubicBezTo>
                          <a:pt x="283586" y="98236"/>
                          <a:pt x="290056" y="95172"/>
                          <a:pt x="296873" y="92909"/>
                        </a:cubicBezTo>
                        <a:lnTo>
                          <a:pt x="530653" y="15313"/>
                        </a:lnTo>
                        <a:lnTo>
                          <a:pt x="530914" y="15293"/>
                        </a:lnTo>
                        <a:lnTo>
                          <a:pt x="541342" y="10398"/>
                        </a:lnTo>
                        <a:cubicBezTo>
                          <a:pt x="622890" y="-16670"/>
                          <a:pt x="705858" y="10648"/>
                          <a:pt x="765153" y="74401"/>
                        </a:cubicBezTo>
                        <a:lnTo>
                          <a:pt x="779534" y="93177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" name="フリーフォーム: 図形 52">
                    <a:extLst>
                      <a:ext uri="{FF2B5EF4-FFF2-40B4-BE49-F238E27FC236}">
                        <a16:creationId xmlns:a16="http://schemas.microsoft.com/office/drawing/2014/main" id="{0B9E3F2A-BB2F-485B-9F00-533893FF4D14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5356005" y="5533897"/>
                    <a:ext cx="298665" cy="650828"/>
                  </a:xfrm>
                  <a:custGeom>
                    <a:avLst/>
                    <a:gdLst>
                      <a:gd name="connsiteX0" fmla="*/ 298665 w 298665"/>
                      <a:gd name="connsiteY0" fmla="*/ 650828 h 650828"/>
                      <a:gd name="connsiteX1" fmla="*/ 118079 w 298665"/>
                      <a:gd name="connsiteY1" fmla="*/ 650828 h 650828"/>
                      <a:gd name="connsiteX2" fmla="*/ 140332 w 298665"/>
                      <a:gd name="connsiteY2" fmla="*/ 323385 h 650828"/>
                      <a:gd name="connsiteX3" fmla="*/ 0 w 298665"/>
                      <a:gd name="connsiteY3" fmla="*/ 49438 h 650828"/>
                      <a:gd name="connsiteX4" fmla="*/ 85628 w 298665"/>
                      <a:gd name="connsiteY4" fmla="*/ 0 h 650828"/>
                      <a:gd name="connsiteX5" fmla="*/ 279683 w 298665"/>
                      <a:gd name="connsiteY5" fmla="*/ 300241 h 650828"/>
                      <a:gd name="connsiteX6" fmla="*/ 275022 w 298665"/>
                      <a:gd name="connsiteY6" fmla="*/ 302932 h 650828"/>
                      <a:gd name="connsiteX0" fmla="*/ 298665 w 298665"/>
                      <a:gd name="connsiteY0" fmla="*/ 650828 h 650828"/>
                      <a:gd name="connsiteX1" fmla="*/ 118079 w 298665"/>
                      <a:gd name="connsiteY1" fmla="*/ 650828 h 650828"/>
                      <a:gd name="connsiteX2" fmla="*/ 140332 w 298665"/>
                      <a:gd name="connsiteY2" fmla="*/ 323385 h 650828"/>
                      <a:gd name="connsiteX3" fmla="*/ 0 w 298665"/>
                      <a:gd name="connsiteY3" fmla="*/ 49438 h 650828"/>
                      <a:gd name="connsiteX4" fmla="*/ 85628 w 298665"/>
                      <a:gd name="connsiteY4" fmla="*/ 0 h 650828"/>
                      <a:gd name="connsiteX5" fmla="*/ 279683 w 298665"/>
                      <a:gd name="connsiteY5" fmla="*/ 300241 h 650828"/>
                      <a:gd name="connsiteX6" fmla="*/ 298665 w 298665"/>
                      <a:gd name="connsiteY6" fmla="*/ 650828 h 650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98665" h="650828">
                        <a:moveTo>
                          <a:pt x="298665" y="650828"/>
                        </a:moveTo>
                        <a:lnTo>
                          <a:pt x="118079" y="650828"/>
                        </a:lnTo>
                        <a:lnTo>
                          <a:pt x="140332" y="323385"/>
                        </a:lnTo>
                        <a:lnTo>
                          <a:pt x="0" y="49438"/>
                        </a:lnTo>
                        <a:lnTo>
                          <a:pt x="85628" y="0"/>
                        </a:lnTo>
                        <a:lnTo>
                          <a:pt x="279683" y="300241"/>
                        </a:lnTo>
                        <a:lnTo>
                          <a:pt x="298665" y="650828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" name="フリーフォーム: 図形 53">
                    <a:extLst>
                      <a:ext uri="{FF2B5EF4-FFF2-40B4-BE49-F238E27FC236}">
                        <a16:creationId xmlns:a16="http://schemas.microsoft.com/office/drawing/2014/main" id="{6C025743-C3E7-4DE9-B341-16833A2258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51215" y="4640273"/>
                    <a:ext cx="265610" cy="253562"/>
                  </a:xfrm>
                  <a:custGeom>
                    <a:avLst/>
                    <a:gdLst>
                      <a:gd name="connsiteX0" fmla="*/ 57373 w 265610"/>
                      <a:gd name="connsiteY0" fmla="*/ 0 h 253562"/>
                      <a:gd name="connsiteX1" fmla="*/ 197620 w 265610"/>
                      <a:gd name="connsiteY1" fmla="*/ 0 h 253562"/>
                      <a:gd name="connsiteX2" fmla="*/ 207480 w 265610"/>
                      <a:gd name="connsiteY2" fmla="*/ 115052 h 253562"/>
                      <a:gd name="connsiteX3" fmla="*/ 248782 w 265610"/>
                      <a:gd name="connsiteY3" fmla="*/ 115052 h 253562"/>
                      <a:gd name="connsiteX4" fmla="*/ 265610 w 265610"/>
                      <a:gd name="connsiteY4" fmla="*/ 131880 h 253562"/>
                      <a:gd name="connsiteX5" fmla="*/ 265610 w 265610"/>
                      <a:gd name="connsiteY5" fmla="*/ 184307 h 253562"/>
                      <a:gd name="connsiteX6" fmla="*/ 196355 w 265610"/>
                      <a:gd name="connsiteY6" fmla="*/ 253562 h 253562"/>
                      <a:gd name="connsiteX7" fmla="*/ 69255 w 265610"/>
                      <a:gd name="connsiteY7" fmla="*/ 253562 h 253562"/>
                      <a:gd name="connsiteX8" fmla="*/ 0 w 265610"/>
                      <a:gd name="connsiteY8" fmla="*/ 184307 h 253562"/>
                      <a:gd name="connsiteX9" fmla="*/ 0 w 265610"/>
                      <a:gd name="connsiteY9" fmla="*/ 131880 h 253562"/>
                      <a:gd name="connsiteX10" fmla="*/ 16828 w 265610"/>
                      <a:gd name="connsiteY10" fmla="*/ 115052 h 253562"/>
                      <a:gd name="connsiteX11" fmla="*/ 47513 w 265610"/>
                      <a:gd name="connsiteY11" fmla="*/ 115052 h 253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65610" h="253562">
                        <a:moveTo>
                          <a:pt x="57373" y="0"/>
                        </a:moveTo>
                        <a:lnTo>
                          <a:pt x="197620" y="0"/>
                        </a:lnTo>
                        <a:lnTo>
                          <a:pt x="207480" y="115052"/>
                        </a:lnTo>
                        <a:lnTo>
                          <a:pt x="248782" y="115052"/>
                        </a:lnTo>
                        <a:cubicBezTo>
                          <a:pt x="258076" y="115052"/>
                          <a:pt x="265610" y="122586"/>
                          <a:pt x="265610" y="131880"/>
                        </a:cubicBezTo>
                        <a:lnTo>
                          <a:pt x="265610" y="184307"/>
                        </a:lnTo>
                        <a:cubicBezTo>
                          <a:pt x="265610" y="222555"/>
                          <a:pt x="234603" y="253562"/>
                          <a:pt x="196355" y="253562"/>
                        </a:cubicBezTo>
                        <a:lnTo>
                          <a:pt x="69255" y="253562"/>
                        </a:lnTo>
                        <a:cubicBezTo>
                          <a:pt x="31007" y="253562"/>
                          <a:pt x="0" y="222555"/>
                          <a:pt x="0" y="184307"/>
                        </a:cubicBezTo>
                        <a:lnTo>
                          <a:pt x="0" y="131880"/>
                        </a:lnTo>
                        <a:cubicBezTo>
                          <a:pt x="0" y="122586"/>
                          <a:pt x="7534" y="115052"/>
                          <a:pt x="16828" y="115052"/>
                        </a:cubicBezTo>
                        <a:lnTo>
                          <a:pt x="47513" y="115052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" name="楕円 54">
                    <a:extLst>
                      <a:ext uri="{FF2B5EF4-FFF2-40B4-BE49-F238E27FC236}">
                        <a16:creationId xmlns:a16="http://schemas.microsoft.com/office/drawing/2014/main" id="{0D1DA3C1-5765-43B3-B028-19F21263A3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9322" y="3775675"/>
                    <a:ext cx="838780" cy="89192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6" name="台形 55">
                    <a:extLst>
                      <a:ext uri="{FF2B5EF4-FFF2-40B4-BE49-F238E27FC236}">
                        <a16:creationId xmlns:a16="http://schemas.microsoft.com/office/drawing/2014/main" id="{EB84D74E-8FAD-46A9-9405-1D77A5A01809}"/>
                      </a:ext>
                    </a:extLst>
                  </p:cNvPr>
                  <p:cNvSpPr/>
                  <p:nvPr/>
                </p:nvSpPr>
                <p:spPr bwMode="auto">
                  <a:xfrm rot="14400000">
                    <a:off x="4776358" y="5278383"/>
                    <a:ext cx="178816" cy="717849"/>
                  </a:xfrm>
                  <a:prstGeom prst="trapezoid">
                    <a:avLst>
                      <a:gd name="adj" fmla="val 19538"/>
                    </a:avLst>
                  </a:pr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E095367A-3B3F-435E-A76E-6AEFC67E5C42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5805213" y="5024310"/>
                    <a:ext cx="305322" cy="380007"/>
                  </a:xfrm>
                  <a:custGeom>
                    <a:avLst/>
                    <a:gdLst>
                      <a:gd name="connsiteX0" fmla="*/ 231749 w 1059772"/>
                      <a:gd name="connsiteY0" fmla="*/ 1241256 h 1319003"/>
                      <a:gd name="connsiteX1" fmla="*/ 175907 w 1059772"/>
                      <a:gd name="connsiteY1" fmla="*/ 1201964 h 1319003"/>
                      <a:gd name="connsiteX2" fmla="*/ 173033 w 1059772"/>
                      <a:gd name="connsiteY2" fmla="*/ 1195732 h 1319003"/>
                      <a:gd name="connsiteX3" fmla="*/ 151573 w 1059772"/>
                      <a:gd name="connsiteY3" fmla="*/ 1156319 h 1319003"/>
                      <a:gd name="connsiteX4" fmla="*/ 75653 w 1059772"/>
                      <a:gd name="connsiteY4" fmla="*/ 837558 h 1319003"/>
                      <a:gd name="connsiteX5" fmla="*/ 76737 w 1059772"/>
                      <a:gd name="connsiteY5" fmla="*/ 798091 h 1319003"/>
                      <a:gd name="connsiteX6" fmla="*/ 64179 w 1059772"/>
                      <a:gd name="connsiteY6" fmla="*/ 772999 h 1319003"/>
                      <a:gd name="connsiteX7" fmla="*/ 24807 w 1059772"/>
                      <a:gd name="connsiteY7" fmla="*/ 661975 h 1319003"/>
                      <a:gd name="connsiteX8" fmla="*/ 25270 w 1059772"/>
                      <a:gd name="connsiteY8" fmla="*/ 319176 h 1319003"/>
                      <a:gd name="connsiteX9" fmla="*/ 34629 w 1059772"/>
                      <a:gd name="connsiteY9" fmla="*/ 296444 h 1319003"/>
                      <a:gd name="connsiteX10" fmla="*/ 13495 w 1059772"/>
                      <a:gd name="connsiteY10" fmla="*/ 192959 h 1319003"/>
                      <a:gd name="connsiteX11" fmla="*/ 33874 w 1059772"/>
                      <a:gd name="connsiteY11" fmla="*/ 163967 h 1319003"/>
                      <a:gd name="connsiteX12" fmla="*/ 144406 w 1059772"/>
                      <a:gd name="connsiteY12" fmla="*/ 47459 h 1319003"/>
                      <a:gd name="connsiteX13" fmla="*/ 211003 w 1059772"/>
                      <a:gd name="connsiteY13" fmla="*/ 0 h 1319003"/>
                      <a:gd name="connsiteX14" fmla="*/ 418001 w 1059772"/>
                      <a:gd name="connsiteY14" fmla="*/ 0 h 1319003"/>
                      <a:gd name="connsiteX15" fmla="*/ 377203 w 1059772"/>
                      <a:gd name="connsiteY15" fmla="*/ 199776 h 1319003"/>
                      <a:gd name="connsiteX16" fmla="*/ 391936 w 1059772"/>
                      <a:gd name="connsiteY16" fmla="*/ 201350 h 1319003"/>
                      <a:gd name="connsiteX17" fmla="*/ 557350 w 1059772"/>
                      <a:gd name="connsiteY17" fmla="*/ 265044 h 1319003"/>
                      <a:gd name="connsiteX18" fmla="*/ 560026 w 1059772"/>
                      <a:gd name="connsiteY18" fmla="*/ 266860 h 1319003"/>
                      <a:gd name="connsiteX19" fmla="*/ 562800 w 1059772"/>
                      <a:gd name="connsiteY19" fmla="*/ 266131 h 1319003"/>
                      <a:gd name="connsiteX20" fmla="*/ 855642 w 1059772"/>
                      <a:gd name="connsiteY20" fmla="*/ 276724 h 1319003"/>
                      <a:gd name="connsiteX21" fmla="*/ 855383 w 1059772"/>
                      <a:gd name="connsiteY21" fmla="*/ 277624 h 1319003"/>
                      <a:gd name="connsiteX22" fmla="*/ 865821 w 1059772"/>
                      <a:gd name="connsiteY22" fmla="*/ 280552 h 1319003"/>
                      <a:gd name="connsiteX23" fmla="*/ 884762 w 1059772"/>
                      <a:gd name="connsiteY23" fmla="*/ 290267 h 1319003"/>
                      <a:gd name="connsiteX24" fmla="*/ 915874 w 1059772"/>
                      <a:gd name="connsiteY24" fmla="*/ 435609 h 1319003"/>
                      <a:gd name="connsiteX25" fmla="*/ 809366 w 1059772"/>
                      <a:gd name="connsiteY25" fmla="*/ 482036 h 1319003"/>
                      <a:gd name="connsiteX26" fmla="*/ 797403 w 1059772"/>
                      <a:gd name="connsiteY26" fmla="*/ 478681 h 1319003"/>
                      <a:gd name="connsiteX27" fmla="*/ 797313 w 1059772"/>
                      <a:gd name="connsiteY27" fmla="*/ 478990 h 1319003"/>
                      <a:gd name="connsiteX28" fmla="*/ 538290 w 1059772"/>
                      <a:gd name="connsiteY28" fmla="*/ 493051 h 1319003"/>
                      <a:gd name="connsiteX29" fmla="*/ 520853 w 1059772"/>
                      <a:gd name="connsiteY29" fmla="*/ 501373 h 1319003"/>
                      <a:gd name="connsiteX30" fmla="*/ 532491 w 1059772"/>
                      <a:gd name="connsiteY30" fmla="*/ 524655 h 1319003"/>
                      <a:gd name="connsiteX31" fmla="*/ 918445 w 1059772"/>
                      <a:gd name="connsiteY31" fmla="*/ 747102 h 1319003"/>
                      <a:gd name="connsiteX32" fmla="*/ 952321 w 1059772"/>
                      <a:gd name="connsiteY32" fmla="*/ 744915 h 1319003"/>
                      <a:gd name="connsiteX33" fmla="*/ 957900 w 1059772"/>
                      <a:gd name="connsiteY33" fmla="*/ 743711 h 1319003"/>
                      <a:gd name="connsiteX34" fmla="*/ 976238 w 1059772"/>
                      <a:gd name="connsiteY34" fmla="*/ 743391 h 1319003"/>
                      <a:gd name="connsiteX35" fmla="*/ 1059495 w 1059772"/>
                      <a:gd name="connsiteY35" fmla="*/ 838207 h 1319003"/>
                      <a:gd name="connsiteX36" fmla="*/ 980528 w 1059772"/>
                      <a:gd name="connsiteY36" fmla="*/ 918221 h 1319003"/>
                      <a:gd name="connsiteX37" fmla="*/ 974021 w 1059772"/>
                      <a:gd name="connsiteY37" fmla="*/ 918335 h 1319003"/>
                      <a:gd name="connsiteX38" fmla="*/ 974030 w 1059772"/>
                      <a:gd name="connsiteY38" fmla="*/ 918421 h 1319003"/>
                      <a:gd name="connsiteX39" fmla="*/ 922140 w 1059772"/>
                      <a:gd name="connsiteY39" fmla="*/ 921771 h 1319003"/>
                      <a:gd name="connsiteX40" fmla="*/ 870840 w 1059772"/>
                      <a:gd name="connsiteY40" fmla="*/ 920707 h 1319003"/>
                      <a:gd name="connsiteX41" fmla="*/ 620068 w 1059772"/>
                      <a:gd name="connsiteY41" fmla="*/ 848255 h 1319003"/>
                      <a:gd name="connsiteX42" fmla="*/ 589927 w 1059772"/>
                      <a:gd name="connsiteY42" fmla="*/ 829677 h 1319003"/>
                      <a:gd name="connsiteX43" fmla="*/ 616709 w 1059772"/>
                      <a:gd name="connsiteY43" fmla="*/ 854870 h 1319003"/>
                      <a:gd name="connsiteX44" fmla="*/ 887630 w 1059772"/>
                      <a:gd name="connsiteY44" fmla="*/ 979551 h 1319003"/>
                      <a:gd name="connsiteX45" fmla="*/ 887524 w 1059772"/>
                      <a:gd name="connsiteY45" fmla="*/ 980266 h 1319003"/>
                      <a:gd name="connsiteX46" fmla="*/ 901527 w 1059772"/>
                      <a:gd name="connsiteY46" fmla="*/ 981631 h 1319003"/>
                      <a:gd name="connsiteX47" fmla="*/ 979852 w 1059772"/>
                      <a:gd name="connsiteY47" fmla="*/ 1074589 h 1319003"/>
                      <a:gd name="connsiteX48" fmla="*/ 881757 w 1059772"/>
                      <a:gd name="connsiteY48" fmla="*/ 1169473 h 1319003"/>
                      <a:gd name="connsiteX49" fmla="*/ 861988 w 1059772"/>
                      <a:gd name="connsiteY49" fmla="*/ 1167546 h 1319003"/>
                      <a:gd name="connsiteX50" fmla="*/ 857645 w 1059772"/>
                      <a:gd name="connsiteY50" fmla="*/ 1166242 h 1319003"/>
                      <a:gd name="connsiteX51" fmla="*/ 800804 w 1059772"/>
                      <a:gd name="connsiteY51" fmla="*/ 1155368 h 1319003"/>
                      <a:gd name="connsiteX52" fmla="*/ 449600 w 1059772"/>
                      <a:gd name="connsiteY52" fmla="*/ 957070 h 1319003"/>
                      <a:gd name="connsiteX53" fmla="*/ 432966 w 1059772"/>
                      <a:gd name="connsiteY53" fmla="*/ 938380 h 1319003"/>
                      <a:gd name="connsiteX54" fmla="*/ 442381 w 1059772"/>
                      <a:gd name="connsiteY54" fmla="*/ 953343 h 1319003"/>
                      <a:gd name="connsiteX55" fmla="*/ 634655 w 1059772"/>
                      <a:gd name="connsiteY55" fmla="*/ 1125537 h 1319003"/>
                      <a:gd name="connsiteX56" fmla="*/ 671306 w 1059772"/>
                      <a:gd name="connsiteY56" fmla="*/ 1143091 h 1319003"/>
                      <a:gd name="connsiteX57" fmla="*/ 680029 w 1059772"/>
                      <a:gd name="connsiteY57" fmla="*/ 1145898 h 1319003"/>
                      <a:gd name="connsiteX58" fmla="*/ 733112 w 1059772"/>
                      <a:gd name="connsiteY58" fmla="*/ 1228910 h 1319003"/>
                      <a:gd name="connsiteX59" fmla="*/ 646199 w 1059772"/>
                      <a:gd name="connsiteY59" fmla="*/ 1319003 h 1319003"/>
                      <a:gd name="connsiteX60" fmla="*/ 612368 w 1059772"/>
                      <a:gd name="connsiteY60" fmla="*/ 1311923 h 1319003"/>
                      <a:gd name="connsiteX61" fmla="*/ 608168 w 1059772"/>
                      <a:gd name="connsiteY61" fmla="*/ 1309560 h 1319003"/>
                      <a:gd name="connsiteX62" fmla="*/ 550918 w 1059772"/>
                      <a:gd name="connsiteY62" fmla="*/ 1282139 h 1319003"/>
                      <a:gd name="connsiteX63" fmla="*/ 272929 w 1059772"/>
                      <a:gd name="connsiteY63" fmla="*/ 1018008 h 1319003"/>
                      <a:gd name="connsiteX64" fmla="*/ 263877 w 1059772"/>
                      <a:gd name="connsiteY64" fmla="*/ 1001363 h 1319003"/>
                      <a:gd name="connsiteX65" fmla="*/ 260179 w 1059772"/>
                      <a:gd name="connsiteY65" fmla="*/ 999627 h 1319003"/>
                      <a:gd name="connsiteX66" fmla="*/ 265380 w 1059772"/>
                      <a:gd name="connsiteY66" fmla="*/ 1016581 h 1319003"/>
                      <a:gd name="connsiteX67" fmla="*/ 294131 w 1059772"/>
                      <a:gd name="connsiteY67" fmla="*/ 1085202 h 1319003"/>
                      <a:gd name="connsiteX68" fmla="*/ 310035 w 1059772"/>
                      <a:gd name="connsiteY68" fmla="*/ 1114410 h 1319003"/>
                      <a:gd name="connsiteX69" fmla="*/ 312317 w 1059772"/>
                      <a:gd name="connsiteY69" fmla="*/ 1117583 h 1319003"/>
                      <a:gd name="connsiteX70" fmla="*/ 323049 w 1059772"/>
                      <a:gd name="connsiteY70" fmla="*/ 1148551 h 1319003"/>
                      <a:gd name="connsiteX71" fmla="*/ 255745 w 1059772"/>
                      <a:gd name="connsiteY71" fmla="*/ 1241597 h 1319003"/>
                      <a:gd name="connsiteX72" fmla="*/ 231749 w 1059772"/>
                      <a:gd name="connsiteY72" fmla="*/ 1241256 h 13190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</a:cxnLst>
                    <a:rect l="l" t="t" r="r" b="b"/>
                    <a:pathLst>
                      <a:path w="1059772" h="1319003">
                        <a:moveTo>
                          <a:pt x="231749" y="1241256"/>
                        </a:moveTo>
                        <a:cubicBezTo>
                          <a:pt x="208484" y="1237247"/>
                          <a:pt x="188026" y="1222712"/>
                          <a:pt x="175907" y="1201964"/>
                        </a:cubicBezTo>
                        <a:lnTo>
                          <a:pt x="173033" y="1195732"/>
                        </a:lnTo>
                        <a:lnTo>
                          <a:pt x="151573" y="1156319"/>
                        </a:lnTo>
                        <a:cubicBezTo>
                          <a:pt x="101419" y="1055840"/>
                          <a:pt x="76186" y="946677"/>
                          <a:pt x="75653" y="837558"/>
                        </a:cubicBezTo>
                        <a:lnTo>
                          <a:pt x="76737" y="798091"/>
                        </a:lnTo>
                        <a:lnTo>
                          <a:pt x="64179" y="772999"/>
                        </a:lnTo>
                        <a:cubicBezTo>
                          <a:pt x="48671" y="738517"/>
                          <a:pt x="35345" y="701305"/>
                          <a:pt x="24807" y="661975"/>
                        </a:cubicBezTo>
                        <a:cubicBezTo>
                          <a:pt x="-9683" y="533258"/>
                          <a:pt x="-6970" y="409265"/>
                          <a:pt x="25270" y="319176"/>
                        </a:cubicBezTo>
                        <a:lnTo>
                          <a:pt x="34629" y="296444"/>
                        </a:lnTo>
                        <a:lnTo>
                          <a:pt x="13495" y="192959"/>
                        </a:lnTo>
                        <a:lnTo>
                          <a:pt x="33874" y="163967"/>
                        </a:lnTo>
                        <a:cubicBezTo>
                          <a:pt x="67046" y="121396"/>
                          <a:pt x="104118" y="82429"/>
                          <a:pt x="144406" y="47459"/>
                        </a:cubicBezTo>
                        <a:lnTo>
                          <a:pt x="211003" y="0"/>
                        </a:lnTo>
                        <a:lnTo>
                          <a:pt x="418001" y="0"/>
                        </a:lnTo>
                        <a:lnTo>
                          <a:pt x="377203" y="199776"/>
                        </a:lnTo>
                        <a:lnTo>
                          <a:pt x="391936" y="201350"/>
                        </a:lnTo>
                        <a:cubicBezTo>
                          <a:pt x="448424" y="210064"/>
                          <a:pt x="504719" y="232034"/>
                          <a:pt x="557350" y="265044"/>
                        </a:cubicBezTo>
                        <a:lnTo>
                          <a:pt x="560026" y="266860"/>
                        </a:lnTo>
                        <a:lnTo>
                          <a:pt x="562800" y="266131"/>
                        </a:lnTo>
                        <a:cubicBezTo>
                          <a:pt x="658635" y="245862"/>
                          <a:pt x="759166" y="248902"/>
                          <a:pt x="855642" y="276724"/>
                        </a:cubicBezTo>
                        <a:lnTo>
                          <a:pt x="855383" y="277624"/>
                        </a:lnTo>
                        <a:lnTo>
                          <a:pt x="865821" y="280552"/>
                        </a:lnTo>
                        <a:cubicBezTo>
                          <a:pt x="872325" y="283093"/>
                          <a:pt x="878671" y="286325"/>
                          <a:pt x="884762" y="290267"/>
                        </a:cubicBezTo>
                        <a:cubicBezTo>
                          <a:pt x="933487" y="321805"/>
                          <a:pt x="947416" y="386877"/>
                          <a:pt x="915874" y="435609"/>
                        </a:cubicBezTo>
                        <a:cubicBezTo>
                          <a:pt x="892217" y="472158"/>
                          <a:pt x="849701" y="489136"/>
                          <a:pt x="809366" y="482036"/>
                        </a:cubicBezTo>
                        <a:lnTo>
                          <a:pt x="797403" y="478681"/>
                        </a:lnTo>
                        <a:lnTo>
                          <a:pt x="797313" y="478990"/>
                        </a:lnTo>
                        <a:cubicBezTo>
                          <a:pt x="711039" y="454110"/>
                          <a:pt x="619792" y="459623"/>
                          <a:pt x="538290" y="493051"/>
                        </a:cubicBezTo>
                        <a:lnTo>
                          <a:pt x="520853" y="501373"/>
                        </a:lnTo>
                        <a:lnTo>
                          <a:pt x="532491" y="524655"/>
                        </a:lnTo>
                        <a:cubicBezTo>
                          <a:pt x="609196" y="663938"/>
                          <a:pt x="757783" y="750586"/>
                          <a:pt x="918445" y="747102"/>
                        </a:cubicBezTo>
                        <a:lnTo>
                          <a:pt x="952321" y="744915"/>
                        </a:lnTo>
                        <a:lnTo>
                          <a:pt x="957900" y="743711"/>
                        </a:lnTo>
                        <a:cubicBezTo>
                          <a:pt x="963871" y="743016"/>
                          <a:pt x="970005" y="742891"/>
                          <a:pt x="976238" y="743391"/>
                        </a:cubicBezTo>
                        <a:cubicBezTo>
                          <a:pt x="1026098" y="747390"/>
                          <a:pt x="1063374" y="789841"/>
                          <a:pt x="1059495" y="838207"/>
                        </a:cubicBezTo>
                        <a:cubicBezTo>
                          <a:pt x="1056100" y="880528"/>
                          <a:pt x="1022322" y="913355"/>
                          <a:pt x="980528" y="918221"/>
                        </a:cubicBezTo>
                        <a:lnTo>
                          <a:pt x="974021" y="918335"/>
                        </a:lnTo>
                        <a:lnTo>
                          <a:pt x="974030" y="918421"/>
                        </a:lnTo>
                        <a:cubicBezTo>
                          <a:pt x="956660" y="920289"/>
                          <a:pt x="939350" y="921398"/>
                          <a:pt x="922140" y="921771"/>
                        </a:cubicBezTo>
                        <a:cubicBezTo>
                          <a:pt x="904929" y="922145"/>
                          <a:pt x="887817" y="921782"/>
                          <a:pt x="870840" y="920707"/>
                        </a:cubicBezTo>
                        <a:cubicBezTo>
                          <a:pt x="781714" y="915065"/>
                          <a:pt x="696329" y="889790"/>
                          <a:pt x="620068" y="848255"/>
                        </a:cubicBezTo>
                        <a:lnTo>
                          <a:pt x="589927" y="829677"/>
                        </a:lnTo>
                        <a:lnTo>
                          <a:pt x="616709" y="854870"/>
                        </a:lnTo>
                        <a:cubicBezTo>
                          <a:pt x="691447" y="919783"/>
                          <a:pt x="784576" y="964217"/>
                          <a:pt x="887630" y="979551"/>
                        </a:cubicBezTo>
                        <a:lnTo>
                          <a:pt x="887524" y="980266"/>
                        </a:lnTo>
                        <a:lnTo>
                          <a:pt x="901527" y="981631"/>
                        </a:lnTo>
                        <a:cubicBezTo>
                          <a:pt x="946227" y="990479"/>
                          <a:pt x="979852" y="1028735"/>
                          <a:pt x="979852" y="1074589"/>
                        </a:cubicBezTo>
                        <a:cubicBezTo>
                          <a:pt x="979852" y="1126992"/>
                          <a:pt x="935934" y="1169473"/>
                          <a:pt x="881757" y="1169473"/>
                        </a:cubicBezTo>
                        <a:cubicBezTo>
                          <a:pt x="874986" y="1169473"/>
                          <a:pt x="868374" y="1168809"/>
                          <a:pt x="861988" y="1167546"/>
                        </a:cubicBezTo>
                        <a:lnTo>
                          <a:pt x="857645" y="1166242"/>
                        </a:lnTo>
                        <a:lnTo>
                          <a:pt x="800804" y="1155368"/>
                        </a:lnTo>
                        <a:cubicBezTo>
                          <a:pt x="664639" y="1123421"/>
                          <a:pt x="543696" y="1053375"/>
                          <a:pt x="449600" y="957070"/>
                        </a:cubicBezTo>
                        <a:lnTo>
                          <a:pt x="432966" y="938380"/>
                        </a:lnTo>
                        <a:lnTo>
                          <a:pt x="442381" y="953343"/>
                        </a:lnTo>
                        <a:cubicBezTo>
                          <a:pt x="490764" y="1023942"/>
                          <a:pt x="556024" y="1083552"/>
                          <a:pt x="634655" y="1125537"/>
                        </a:cubicBezTo>
                        <a:lnTo>
                          <a:pt x="671306" y="1143091"/>
                        </a:lnTo>
                        <a:lnTo>
                          <a:pt x="680029" y="1145898"/>
                        </a:lnTo>
                        <a:cubicBezTo>
                          <a:pt x="711223" y="1159575"/>
                          <a:pt x="733112" y="1191593"/>
                          <a:pt x="733112" y="1228910"/>
                        </a:cubicBezTo>
                        <a:cubicBezTo>
                          <a:pt x="733112" y="1278667"/>
                          <a:pt x="694199" y="1319003"/>
                          <a:pt x="646199" y="1319003"/>
                        </a:cubicBezTo>
                        <a:cubicBezTo>
                          <a:pt x="634198" y="1319003"/>
                          <a:pt x="622766" y="1316482"/>
                          <a:pt x="612368" y="1311923"/>
                        </a:cubicBezTo>
                        <a:lnTo>
                          <a:pt x="608168" y="1309560"/>
                        </a:lnTo>
                        <a:lnTo>
                          <a:pt x="550918" y="1282139"/>
                        </a:lnTo>
                        <a:cubicBezTo>
                          <a:pt x="433604" y="1219500"/>
                          <a:pt x="338735" y="1127280"/>
                          <a:pt x="272929" y="1018008"/>
                        </a:cubicBezTo>
                        <a:lnTo>
                          <a:pt x="263877" y="1001363"/>
                        </a:lnTo>
                        <a:lnTo>
                          <a:pt x="260179" y="999627"/>
                        </a:lnTo>
                        <a:lnTo>
                          <a:pt x="265380" y="1016581"/>
                        </a:lnTo>
                        <a:cubicBezTo>
                          <a:pt x="273381" y="1039901"/>
                          <a:pt x="282963" y="1062828"/>
                          <a:pt x="294131" y="1085202"/>
                        </a:cubicBezTo>
                        <a:lnTo>
                          <a:pt x="310035" y="1114410"/>
                        </a:lnTo>
                        <a:lnTo>
                          <a:pt x="312317" y="1117583"/>
                        </a:lnTo>
                        <a:cubicBezTo>
                          <a:pt x="317704" y="1126805"/>
                          <a:pt x="321443" y="1137254"/>
                          <a:pt x="323049" y="1148551"/>
                        </a:cubicBezTo>
                        <a:cubicBezTo>
                          <a:pt x="329474" y="1193742"/>
                          <a:pt x="299341" y="1235399"/>
                          <a:pt x="255745" y="1241597"/>
                        </a:cubicBezTo>
                        <a:cubicBezTo>
                          <a:pt x="247571" y="1242759"/>
                          <a:pt x="239504" y="1242593"/>
                          <a:pt x="231749" y="1241256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58" name="フリーフォーム: 図形 57">
                    <a:extLst>
                      <a:ext uri="{FF2B5EF4-FFF2-40B4-BE49-F238E27FC236}">
                        <a16:creationId xmlns:a16="http://schemas.microsoft.com/office/drawing/2014/main" id="{50D73586-718E-43BC-A0F3-33E4B0D89B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0087" y="5305543"/>
                    <a:ext cx="703263" cy="345926"/>
                  </a:xfrm>
                  <a:custGeom>
                    <a:avLst/>
                    <a:gdLst>
                      <a:gd name="connsiteX0" fmla="*/ 21898 w 542925"/>
                      <a:gd name="connsiteY0" fmla="*/ 0 h 433452"/>
                      <a:gd name="connsiteX1" fmla="*/ 521027 w 542925"/>
                      <a:gd name="connsiteY1" fmla="*/ 0 h 433452"/>
                      <a:gd name="connsiteX2" fmla="*/ 542925 w 542925"/>
                      <a:gd name="connsiteY2" fmla="*/ 433452 h 433452"/>
                      <a:gd name="connsiteX3" fmla="*/ 300995 w 542925"/>
                      <a:gd name="connsiteY3" fmla="*/ 433452 h 433452"/>
                      <a:gd name="connsiteX4" fmla="*/ 271463 w 542925"/>
                      <a:gd name="connsiteY4" fmla="*/ 268893 h 433452"/>
                      <a:gd name="connsiteX5" fmla="*/ 241931 w 542925"/>
                      <a:gd name="connsiteY5" fmla="*/ 433452 h 433452"/>
                      <a:gd name="connsiteX6" fmla="*/ 0 w 542925"/>
                      <a:gd name="connsiteY6" fmla="*/ 433452 h 433452"/>
                      <a:gd name="connsiteX0" fmla="*/ 190557 w 711584"/>
                      <a:gd name="connsiteY0" fmla="*/ 0 h 433452"/>
                      <a:gd name="connsiteX1" fmla="*/ 689686 w 711584"/>
                      <a:gd name="connsiteY1" fmla="*/ 0 h 433452"/>
                      <a:gd name="connsiteX2" fmla="*/ 711584 w 711584"/>
                      <a:gd name="connsiteY2" fmla="*/ 433452 h 433452"/>
                      <a:gd name="connsiteX3" fmla="*/ 469654 w 711584"/>
                      <a:gd name="connsiteY3" fmla="*/ 433452 h 433452"/>
                      <a:gd name="connsiteX4" fmla="*/ 440122 w 711584"/>
                      <a:gd name="connsiteY4" fmla="*/ 268893 h 433452"/>
                      <a:gd name="connsiteX5" fmla="*/ 410590 w 711584"/>
                      <a:gd name="connsiteY5" fmla="*/ 433452 h 433452"/>
                      <a:gd name="connsiteX6" fmla="*/ 0 w 711584"/>
                      <a:gd name="connsiteY6" fmla="*/ 218622 h 433452"/>
                      <a:gd name="connsiteX7" fmla="*/ 190557 w 711584"/>
                      <a:gd name="connsiteY7" fmla="*/ 0 h 433452"/>
                      <a:gd name="connsiteX0" fmla="*/ 190557 w 711584"/>
                      <a:gd name="connsiteY0" fmla="*/ 0 h 433452"/>
                      <a:gd name="connsiteX1" fmla="*/ 689686 w 711584"/>
                      <a:gd name="connsiteY1" fmla="*/ 0 h 433452"/>
                      <a:gd name="connsiteX2" fmla="*/ 711584 w 711584"/>
                      <a:gd name="connsiteY2" fmla="*/ 433452 h 433452"/>
                      <a:gd name="connsiteX3" fmla="*/ 469654 w 711584"/>
                      <a:gd name="connsiteY3" fmla="*/ 433452 h 433452"/>
                      <a:gd name="connsiteX4" fmla="*/ 440122 w 711584"/>
                      <a:gd name="connsiteY4" fmla="*/ 268893 h 433452"/>
                      <a:gd name="connsiteX5" fmla="*/ 410590 w 711584"/>
                      <a:gd name="connsiteY5" fmla="*/ 433452 h 433452"/>
                      <a:gd name="connsiteX6" fmla="*/ 0 w 711584"/>
                      <a:gd name="connsiteY6" fmla="*/ 218622 h 433452"/>
                      <a:gd name="connsiteX7" fmla="*/ 190557 w 711584"/>
                      <a:gd name="connsiteY7" fmla="*/ 0 h 433452"/>
                      <a:gd name="connsiteX0" fmla="*/ 190557 w 711584"/>
                      <a:gd name="connsiteY0" fmla="*/ 0 h 433452"/>
                      <a:gd name="connsiteX1" fmla="*/ 689686 w 711584"/>
                      <a:gd name="connsiteY1" fmla="*/ 0 h 433452"/>
                      <a:gd name="connsiteX2" fmla="*/ 711584 w 711584"/>
                      <a:gd name="connsiteY2" fmla="*/ 433452 h 433452"/>
                      <a:gd name="connsiteX3" fmla="*/ 469654 w 711584"/>
                      <a:gd name="connsiteY3" fmla="*/ 433452 h 433452"/>
                      <a:gd name="connsiteX4" fmla="*/ 440122 w 711584"/>
                      <a:gd name="connsiteY4" fmla="*/ 268893 h 433452"/>
                      <a:gd name="connsiteX5" fmla="*/ 198561 w 711584"/>
                      <a:gd name="connsiteY5" fmla="*/ 382727 h 433452"/>
                      <a:gd name="connsiteX6" fmla="*/ 0 w 711584"/>
                      <a:gd name="connsiteY6" fmla="*/ 218622 h 433452"/>
                      <a:gd name="connsiteX7" fmla="*/ 190557 w 711584"/>
                      <a:gd name="connsiteY7" fmla="*/ 0 h 43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11584" h="433452">
                        <a:moveTo>
                          <a:pt x="190557" y="0"/>
                        </a:moveTo>
                        <a:lnTo>
                          <a:pt x="689686" y="0"/>
                        </a:lnTo>
                        <a:lnTo>
                          <a:pt x="711584" y="433452"/>
                        </a:lnTo>
                        <a:lnTo>
                          <a:pt x="469654" y="433452"/>
                        </a:lnTo>
                        <a:lnTo>
                          <a:pt x="440122" y="268893"/>
                        </a:lnTo>
                        <a:lnTo>
                          <a:pt x="198561" y="382727"/>
                        </a:lnTo>
                        <a:lnTo>
                          <a:pt x="0" y="218622"/>
                        </a:lnTo>
                        <a:lnTo>
                          <a:pt x="190557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81A6F155-F9B5-41EE-B52D-C66FF5CFF2C0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878068" y="3566762"/>
                    <a:ext cx="1025731" cy="1208917"/>
                  </a:xfrm>
                  <a:custGeom>
                    <a:avLst/>
                    <a:gdLst>
                      <a:gd name="connsiteX0" fmla="*/ 852 w 1025731"/>
                      <a:gd name="connsiteY0" fmla="*/ 961919 h 1208917"/>
                      <a:gd name="connsiteX1" fmla="*/ 10164 w 1025731"/>
                      <a:gd name="connsiteY1" fmla="*/ 863727 h 1208917"/>
                      <a:gd name="connsiteX2" fmla="*/ 27297 w 1025731"/>
                      <a:gd name="connsiteY2" fmla="*/ 816186 h 1208917"/>
                      <a:gd name="connsiteX3" fmla="*/ 37290 w 1025731"/>
                      <a:gd name="connsiteY3" fmla="*/ 798561 h 1208917"/>
                      <a:gd name="connsiteX4" fmla="*/ 18577 w 1025731"/>
                      <a:gd name="connsiteY4" fmla="*/ 735892 h 1208917"/>
                      <a:gd name="connsiteX5" fmla="*/ 10463 w 1025731"/>
                      <a:gd name="connsiteY5" fmla="*/ 652700 h 1208917"/>
                      <a:gd name="connsiteX6" fmla="*/ 425278 w 1025731"/>
                      <a:gd name="connsiteY6" fmla="*/ 192282 h 1208917"/>
                      <a:gd name="connsiteX7" fmla="*/ 450984 w 1025731"/>
                      <a:gd name="connsiteY7" fmla="*/ 189938 h 1208917"/>
                      <a:gd name="connsiteX8" fmla="*/ 472644 w 1025731"/>
                      <a:gd name="connsiteY8" fmla="*/ 181673 h 1208917"/>
                      <a:gd name="connsiteX9" fmla="*/ 719401 w 1025731"/>
                      <a:gd name="connsiteY9" fmla="*/ 0 h 1208917"/>
                      <a:gd name="connsiteX10" fmla="*/ 849519 w 1025731"/>
                      <a:gd name="connsiteY10" fmla="*/ 187388 h 1208917"/>
                      <a:gd name="connsiteX11" fmla="*/ 844058 w 1025731"/>
                      <a:gd name="connsiteY11" fmla="*/ 195501 h 1208917"/>
                      <a:gd name="connsiteX12" fmla="*/ 851714 w 1025731"/>
                      <a:gd name="connsiteY12" fmla="*/ 193371 h 1208917"/>
                      <a:gd name="connsiteX13" fmla="*/ 948261 w 1025731"/>
                      <a:gd name="connsiteY13" fmla="*/ 158587 h 1208917"/>
                      <a:gd name="connsiteX14" fmla="*/ 938663 w 1025731"/>
                      <a:gd name="connsiteY14" fmla="*/ 280494 h 1208917"/>
                      <a:gd name="connsiteX15" fmla="*/ 910456 w 1025731"/>
                      <a:gd name="connsiteY15" fmla="*/ 307717 h 1208917"/>
                      <a:gd name="connsiteX16" fmla="*/ 1025731 w 1025731"/>
                      <a:gd name="connsiteY16" fmla="*/ 286645 h 1208917"/>
                      <a:gd name="connsiteX17" fmla="*/ 647365 w 1025731"/>
                      <a:gd name="connsiteY17" fmla="*/ 491055 h 1208917"/>
                      <a:gd name="connsiteX18" fmla="*/ 576052 w 1025731"/>
                      <a:gd name="connsiteY18" fmla="*/ 494221 h 1208917"/>
                      <a:gd name="connsiteX19" fmla="*/ 572799 w 1025731"/>
                      <a:gd name="connsiteY19" fmla="*/ 460202 h 1208917"/>
                      <a:gd name="connsiteX20" fmla="*/ 350790 w 1025731"/>
                      <a:gd name="connsiteY20" fmla="*/ 901708 h 1208917"/>
                      <a:gd name="connsiteX21" fmla="*/ 458414 w 1025731"/>
                      <a:gd name="connsiteY21" fmla="*/ 1086460 h 1208917"/>
                      <a:gd name="connsiteX22" fmla="*/ 500246 w 1025731"/>
                      <a:gd name="connsiteY22" fmla="*/ 1119955 h 1208917"/>
                      <a:gd name="connsiteX23" fmla="*/ 425278 w 1025731"/>
                      <a:gd name="connsiteY23" fmla="*/ 1113118 h 1208917"/>
                      <a:gd name="connsiteX24" fmla="*/ 339486 w 1025731"/>
                      <a:gd name="connsiteY24" fmla="*/ 1090068 h 1208917"/>
                      <a:gd name="connsiteX25" fmla="*/ 290096 w 1025731"/>
                      <a:gd name="connsiteY25" fmla="*/ 1067882 h 1208917"/>
                      <a:gd name="connsiteX26" fmla="*/ 293803 w 1025731"/>
                      <a:gd name="connsiteY26" fmla="*/ 1077378 h 1208917"/>
                      <a:gd name="connsiteX27" fmla="*/ 391195 w 1025731"/>
                      <a:gd name="connsiteY27" fmla="*/ 1207476 h 1208917"/>
                      <a:gd name="connsiteX28" fmla="*/ 133862 w 1025731"/>
                      <a:gd name="connsiteY28" fmla="*/ 1047777 h 1208917"/>
                      <a:gd name="connsiteX29" fmla="*/ 114280 w 1025731"/>
                      <a:gd name="connsiteY29" fmla="*/ 997111 h 1208917"/>
                      <a:gd name="connsiteX30" fmla="*/ 116948 w 1025731"/>
                      <a:gd name="connsiteY30" fmla="*/ 1065372 h 1208917"/>
                      <a:gd name="connsiteX31" fmla="*/ 147308 w 1025731"/>
                      <a:gd name="connsiteY31" fmla="*/ 1159147 h 1208917"/>
                      <a:gd name="connsiteX32" fmla="*/ 852 w 1025731"/>
                      <a:gd name="connsiteY32" fmla="*/ 961919 h 12089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025731" h="1208917">
                        <a:moveTo>
                          <a:pt x="852" y="961919"/>
                        </a:moveTo>
                        <a:cubicBezTo>
                          <a:pt x="-1624" y="930309"/>
                          <a:pt x="1235" y="897050"/>
                          <a:pt x="10164" y="863727"/>
                        </a:cubicBezTo>
                        <a:cubicBezTo>
                          <a:pt x="14629" y="847066"/>
                          <a:pt x="20399" y="831177"/>
                          <a:pt x="27297" y="816186"/>
                        </a:cubicBezTo>
                        <a:lnTo>
                          <a:pt x="37290" y="798561"/>
                        </a:lnTo>
                        <a:lnTo>
                          <a:pt x="18577" y="735892"/>
                        </a:lnTo>
                        <a:cubicBezTo>
                          <a:pt x="13246" y="708890"/>
                          <a:pt x="10463" y="681089"/>
                          <a:pt x="10463" y="652700"/>
                        </a:cubicBezTo>
                        <a:cubicBezTo>
                          <a:pt x="10463" y="425590"/>
                          <a:pt x="188544" y="236105"/>
                          <a:pt x="425278" y="192282"/>
                        </a:cubicBezTo>
                        <a:lnTo>
                          <a:pt x="450984" y="189938"/>
                        </a:lnTo>
                        <a:lnTo>
                          <a:pt x="472644" y="181673"/>
                        </a:lnTo>
                        <a:cubicBezTo>
                          <a:pt x="585105" y="131406"/>
                          <a:pt x="670622" y="69411"/>
                          <a:pt x="719401" y="0"/>
                        </a:cubicBezTo>
                        <a:cubicBezTo>
                          <a:pt x="835062" y="50927"/>
                          <a:pt x="878434" y="121629"/>
                          <a:pt x="849519" y="187388"/>
                        </a:cubicBezTo>
                        <a:lnTo>
                          <a:pt x="844058" y="195501"/>
                        </a:lnTo>
                        <a:lnTo>
                          <a:pt x="851714" y="193371"/>
                        </a:lnTo>
                        <a:cubicBezTo>
                          <a:pt x="885260" y="182730"/>
                          <a:pt x="917515" y="171127"/>
                          <a:pt x="948261" y="158587"/>
                        </a:cubicBezTo>
                        <a:cubicBezTo>
                          <a:pt x="973662" y="200329"/>
                          <a:pt x="968442" y="242505"/>
                          <a:pt x="938663" y="280494"/>
                        </a:cubicBezTo>
                        <a:lnTo>
                          <a:pt x="910456" y="307717"/>
                        </a:lnTo>
                        <a:lnTo>
                          <a:pt x="1025731" y="286645"/>
                        </a:lnTo>
                        <a:cubicBezTo>
                          <a:pt x="1025731" y="387473"/>
                          <a:pt x="863298" y="471599"/>
                          <a:pt x="647365" y="491055"/>
                        </a:cubicBezTo>
                        <a:lnTo>
                          <a:pt x="576052" y="494221"/>
                        </a:lnTo>
                        <a:lnTo>
                          <a:pt x="572799" y="460202"/>
                        </a:lnTo>
                        <a:cubicBezTo>
                          <a:pt x="397442" y="507189"/>
                          <a:pt x="298044" y="704858"/>
                          <a:pt x="350790" y="901708"/>
                        </a:cubicBezTo>
                        <a:cubicBezTo>
                          <a:pt x="370570" y="975526"/>
                          <a:pt x="408936" y="1038747"/>
                          <a:pt x="458414" y="1086460"/>
                        </a:cubicBezTo>
                        <a:lnTo>
                          <a:pt x="500246" y="1119955"/>
                        </a:lnTo>
                        <a:lnTo>
                          <a:pt x="425278" y="1113118"/>
                        </a:lnTo>
                        <a:cubicBezTo>
                          <a:pt x="395686" y="1107640"/>
                          <a:pt x="367011" y="1099887"/>
                          <a:pt x="339486" y="1090068"/>
                        </a:cubicBezTo>
                        <a:lnTo>
                          <a:pt x="290096" y="1067882"/>
                        </a:lnTo>
                        <a:lnTo>
                          <a:pt x="293803" y="1077378"/>
                        </a:lnTo>
                        <a:cubicBezTo>
                          <a:pt x="318525" y="1127301"/>
                          <a:pt x="351501" y="1171701"/>
                          <a:pt x="391195" y="1207476"/>
                        </a:cubicBezTo>
                        <a:cubicBezTo>
                          <a:pt x="285205" y="1219702"/>
                          <a:pt x="185376" y="1153127"/>
                          <a:pt x="133862" y="1047777"/>
                        </a:cubicBezTo>
                        <a:lnTo>
                          <a:pt x="114280" y="997111"/>
                        </a:lnTo>
                        <a:lnTo>
                          <a:pt x="116948" y="1065372"/>
                        </a:lnTo>
                        <a:cubicBezTo>
                          <a:pt x="122705" y="1098375"/>
                          <a:pt x="132858" y="1130027"/>
                          <a:pt x="147308" y="1159147"/>
                        </a:cubicBezTo>
                        <a:cubicBezTo>
                          <a:pt x="63715" y="1136748"/>
                          <a:pt x="8278" y="1056750"/>
                          <a:pt x="852" y="961919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" name="フリーフォーム: 図形 59">
                    <a:extLst>
                      <a:ext uri="{FF2B5EF4-FFF2-40B4-BE49-F238E27FC236}">
                        <a16:creationId xmlns:a16="http://schemas.microsoft.com/office/drawing/2014/main" id="{D6F6C1FD-F151-44CC-BCB6-EE48DED8F7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1527" y="4190676"/>
                    <a:ext cx="185854" cy="281538"/>
                  </a:xfrm>
                  <a:custGeom>
                    <a:avLst/>
                    <a:gdLst>
                      <a:gd name="connsiteX0" fmla="*/ 65683 w 185854"/>
                      <a:gd name="connsiteY0" fmla="*/ 0 h 281538"/>
                      <a:gd name="connsiteX1" fmla="*/ 185854 w 185854"/>
                      <a:gd name="connsiteY1" fmla="*/ 140769 h 281538"/>
                      <a:gd name="connsiteX2" fmla="*/ 65683 w 185854"/>
                      <a:gd name="connsiteY2" fmla="*/ 281538 h 281538"/>
                      <a:gd name="connsiteX3" fmla="*/ 29956 w 185854"/>
                      <a:gd name="connsiteY3" fmla="*/ 273089 h 281538"/>
                      <a:gd name="connsiteX4" fmla="*/ 16397 w 185854"/>
                      <a:gd name="connsiteY4" fmla="*/ 216354 h 281538"/>
                      <a:gd name="connsiteX5" fmla="*/ 0 w 185854"/>
                      <a:gd name="connsiteY5" fmla="*/ 31903 h 281538"/>
                      <a:gd name="connsiteX6" fmla="*/ 489 w 185854"/>
                      <a:gd name="connsiteY6" fmla="*/ 25608 h 281538"/>
                      <a:gd name="connsiteX7" fmla="*/ 18907 w 185854"/>
                      <a:gd name="connsiteY7" fmla="*/ 11062 h 281538"/>
                      <a:gd name="connsiteX8" fmla="*/ 65683 w 185854"/>
                      <a:gd name="connsiteY8" fmla="*/ 0 h 281538"/>
                      <a:gd name="connsiteX0" fmla="*/ 16397 w 185854"/>
                      <a:gd name="connsiteY0" fmla="*/ 216354 h 307794"/>
                      <a:gd name="connsiteX1" fmla="*/ 0 w 185854"/>
                      <a:gd name="connsiteY1" fmla="*/ 31903 h 307794"/>
                      <a:gd name="connsiteX2" fmla="*/ 489 w 185854"/>
                      <a:gd name="connsiteY2" fmla="*/ 25608 h 307794"/>
                      <a:gd name="connsiteX3" fmla="*/ 18907 w 185854"/>
                      <a:gd name="connsiteY3" fmla="*/ 11062 h 307794"/>
                      <a:gd name="connsiteX4" fmla="*/ 65683 w 185854"/>
                      <a:gd name="connsiteY4" fmla="*/ 0 h 307794"/>
                      <a:gd name="connsiteX5" fmla="*/ 185854 w 185854"/>
                      <a:gd name="connsiteY5" fmla="*/ 140769 h 307794"/>
                      <a:gd name="connsiteX6" fmla="*/ 65683 w 185854"/>
                      <a:gd name="connsiteY6" fmla="*/ 281538 h 307794"/>
                      <a:gd name="connsiteX7" fmla="*/ 29956 w 185854"/>
                      <a:gd name="connsiteY7" fmla="*/ 273089 h 307794"/>
                      <a:gd name="connsiteX8" fmla="*/ 107837 w 185854"/>
                      <a:gd name="connsiteY8" fmla="*/ 307794 h 307794"/>
                      <a:gd name="connsiteX0" fmla="*/ 16397 w 185854"/>
                      <a:gd name="connsiteY0" fmla="*/ 216354 h 281538"/>
                      <a:gd name="connsiteX1" fmla="*/ 0 w 185854"/>
                      <a:gd name="connsiteY1" fmla="*/ 31903 h 281538"/>
                      <a:gd name="connsiteX2" fmla="*/ 489 w 185854"/>
                      <a:gd name="connsiteY2" fmla="*/ 25608 h 281538"/>
                      <a:gd name="connsiteX3" fmla="*/ 18907 w 185854"/>
                      <a:gd name="connsiteY3" fmla="*/ 11062 h 281538"/>
                      <a:gd name="connsiteX4" fmla="*/ 65683 w 185854"/>
                      <a:gd name="connsiteY4" fmla="*/ 0 h 281538"/>
                      <a:gd name="connsiteX5" fmla="*/ 185854 w 185854"/>
                      <a:gd name="connsiteY5" fmla="*/ 140769 h 281538"/>
                      <a:gd name="connsiteX6" fmla="*/ 65683 w 185854"/>
                      <a:gd name="connsiteY6" fmla="*/ 281538 h 281538"/>
                      <a:gd name="connsiteX7" fmla="*/ 29956 w 185854"/>
                      <a:gd name="connsiteY7" fmla="*/ 273089 h 281538"/>
                      <a:gd name="connsiteX0" fmla="*/ 0 w 185854"/>
                      <a:gd name="connsiteY0" fmla="*/ 31903 h 281538"/>
                      <a:gd name="connsiteX1" fmla="*/ 489 w 185854"/>
                      <a:gd name="connsiteY1" fmla="*/ 25608 h 281538"/>
                      <a:gd name="connsiteX2" fmla="*/ 18907 w 185854"/>
                      <a:gd name="connsiteY2" fmla="*/ 11062 h 281538"/>
                      <a:gd name="connsiteX3" fmla="*/ 65683 w 185854"/>
                      <a:gd name="connsiteY3" fmla="*/ 0 h 281538"/>
                      <a:gd name="connsiteX4" fmla="*/ 185854 w 185854"/>
                      <a:gd name="connsiteY4" fmla="*/ 140769 h 281538"/>
                      <a:gd name="connsiteX5" fmla="*/ 65683 w 185854"/>
                      <a:gd name="connsiteY5" fmla="*/ 281538 h 281538"/>
                      <a:gd name="connsiteX6" fmla="*/ 29956 w 185854"/>
                      <a:gd name="connsiteY6" fmla="*/ 273089 h 2815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5854" h="281538">
                        <a:moveTo>
                          <a:pt x="0" y="31903"/>
                        </a:moveTo>
                        <a:lnTo>
                          <a:pt x="489" y="25608"/>
                        </a:lnTo>
                        <a:lnTo>
                          <a:pt x="18907" y="11062"/>
                        </a:lnTo>
                        <a:cubicBezTo>
                          <a:pt x="33284" y="3939"/>
                          <a:pt x="49091" y="0"/>
                          <a:pt x="65683" y="0"/>
                        </a:cubicBezTo>
                        <a:cubicBezTo>
                          <a:pt x="132052" y="0"/>
                          <a:pt x="185854" y="63024"/>
                          <a:pt x="185854" y="140769"/>
                        </a:cubicBezTo>
                        <a:cubicBezTo>
                          <a:pt x="185854" y="218514"/>
                          <a:pt x="132052" y="281538"/>
                          <a:pt x="65683" y="281538"/>
                        </a:cubicBezTo>
                        <a:lnTo>
                          <a:pt x="29956" y="273089"/>
                        </a:lnTo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1" name="フリーフォーム: 図形 60">
                    <a:extLst>
                      <a:ext uri="{FF2B5EF4-FFF2-40B4-BE49-F238E27FC236}">
                        <a16:creationId xmlns:a16="http://schemas.microsoft.com/office/drawing/2014/main" id="{DB914F08-6F29-4498-B849-48C14653C31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410921" y="4045641"/>
                    <a:ext cx="143533" cy="350618"/>
                  </a:xfrm>
                  <a:custGeom>
                    <a:avLst/>
                    <a:gdLst>
                      <a:gd name="connsiteX0" fmla="*/ 99905 w 110209"/>
                      <a:gd name="connsiteY0" fmla="*/ 400213 h 400213"/>
                      <a:gd name="connsiteX1" fmla="*/ 22774 w 110209"/>
                      <a:gd name="connsiteY1" fmla="*/ 400213 h 400213"/>
                      <a:gd name="connsiteX2" fmla="*/ 8661 w 110209"/>
                      <a:gd name="connsiteY2" fmla="*/ 352077 h 400213"/>
                      <a:gd name="connsiteX3" fmla="*/ 0 w 110209"/>
                      <a:gd name="connsiteY3" fmla="*/ 253430 h 400213"/>
                      <a:gd name="connsiteX4" fmla="*/ 110209 w 110209"/>
                      <a:gd name="connsiteY4" fmla="*/ 0 h 400213"/>
                      <a:gd name="connsiteX5" fmla="*/ 98065 w 110209"/>
                      <a:gd name="connsiteY5" fmla="*/ 381171 h 400213"/>
                      <a:gd name="connsiteX0" fmla="*/ 22774 w 114214"/>
                      <a:gd name="connsiteY0" fmla="*/ 400213 h 491653"/>
                      <a:gd name="connsiteX1" fmla="*/ 8661 w 114214"/>
                      <a:gd name="connsiteY1" fmla="*/ 352077 h 491653"/>
                      <a:gd name="connsiteX2" fmla="*/ 0 w 114214"/>
                      <a:gd name="connsiteY2" fmla="*/ 253430 h 491653"/>
                      <a:gd name="connsiteX3" fmla="*/ 110209 w 114214"/>
                      <a:gd name="connsiteY3" fmla="*/ 0 h 491653"/>
                      <a:gd name="connsiteX4" fmla="*/ 98065 w 114214"/>
                      <a:gd name="connsiteY4" fmla="*/ 381171 h 491653"/>
                      <a:gd name="connsiteX5" fmla="*/ 99905 w 114214"/>
                      <a:gd name="connsiteY5" fmla="*/ 400213 h 491653"/>
                      <a:gd name="connsiteX6" fmla="*/ 114214 w 114214"/>
                      <a:gd name="connsiteY6" fmla="*/ 491653 h 491653"/>
                      <a:gd name="connsiteX0" fmla="*/ 22774 w 110209"/>
                      <a:gd name="connsiteY0" fmla="*/ 400213 h 400213"/>
                      <a:gd name="connsiteX1" fmla="*/ 8661 w 110209"/>
                      <a:gd name="connsiteY1" fmla="*/ 352077 h 400213"/>
                      <a:gd name="connsiteX2" fmla="*/ 0 w 110209"/>
                      <a:gd name="connsiteY2" fmla="*/ 253430 h 400213"/>
                      <a:gd name="connsiteX3" fmla="*/ 110209 w 110209"/>
                      <a:gd name="connsiteY3" fmla="*/ 0 h 400213"/>
                      <a:gd name="connsiteX4" fmla="*/ 98065 w 110209"/>
                      <a:gd name="connsiteY4" fmla="*/ 381171 h 400213"/>
                      <a:gd name="connsiteX5" fmla="*/ 99905 w 110209"/>
                      <a:gd name="connsiteY5" fmla="*/ 400213 h 400213"/>
                      <a:gd name="connsiteX0" fmla="*/ 22774 w 110209"/>
                      <a:gd name="connsiteY0" fmla="*/ 400213 h 400213"/>
                      <a:gd name="connsiteX1" fmla="*/ 8661 w 110209"/>
                      <a:gd name="connsiteY1" fmla="*/ 352077 h 400213"/>
                      <a:gd name="connsiteX2" fmla="*/ 0 w 110209"/>
                      <a:gd name="connsiteY2" fmla="*/ 253430 h 400213"/>
                      <a:gd name="connsiteX3" fmla="*/ 110209 w 110209"/>
                      <a:gd name="connsiteY3" fmla="*/ 0 h 400213"/>
                      <a:gd name="connsiteX4" fmla="*/ 98065 w 110209"/>
                      <a:gd name="connsiteY4" fmla="*/ 381171 h 400213"/>
                      <a:gd name="connsiteX0" fmla="*/ 8661 w 110209"/>
                      <a:gd name="connsiteY0" fmla="*/ 352077 h 381171"/>
                      <a:gd name="connsiteX1" fmla="*/ 0 w 110209"/>
                      <a:gd name="connsiteY1" fmla="*/ 253430 h 381171"/>
                      <a:gd name="connsiteX2" fmla="*/ 110209 w 110209"/>
                      <a:gd name="connsiteY2" fmla="*/ 0 h 381171"/>
                      <a:gd name="connsiteX3" fmla="*/ 98065 w 110209"/>
                      <a:gd name="connsiteY3" fmla="*/ 381171 h 381171"/>
                      <a:gd name="connsiteX0" fmla="*/ 0 w 110209"/>
                      <a:gd name="connsiteY0" fmla="*/ 253430 h 381171"/>
                      <a:gd name="connsiteX1" fmla="*/ 110209 w 110209"/>
                      <a:gd name="connsiteY1" fmla="*/ 0 h 381171"/>
                      <a:gd name="connsiteX2" fmla="*/ 98065 w 110209"/>
                      <a:gd name="connsiteY2" fmla="*/ 381171 h 381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10209" h="381171">
                        <a:moveTo>
                          <a:pt x="0" y="253430"/>
                        </a:moveTo>
                        <a:cubicBezTo>
                          <a:pt x="0" y="113464"/>
                          <a:pt x="49342" y="0"/>
                          <a:pt x="110209" y="0"/>
                        </a:cubicBezTo>
                        <a:cubicBezTo>
                          <a:pt x="94017" y="123981"/>
                          <a:pt x="89970" y="254114"/>
                          <a:pt x="98065" y="381171"/>
                        </a:cubicBezTo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grpSp>
                <p:nvGrpSpPr>
                  <p:cNvPr id="62" name="グループ化 61">
                    <a:extLst>
                      <a:ext uri="{FF2B5EF4-FFF2-40B4-BE49-F238E27FC236}">
                        <a16:creationId xmlns:a16="http://schemas.microsoft.com/office/drawing/2014/main" id="{B024AB9A-0937-4ADF-9E83-1822C716DC0D}"/>
                      </a:ext>
                    </a:extLst>
                  </p:cNvPr>
                  <p:cNvGrpSpPr/>
                  <p:nvPr/>
                </p:nvGrpSpPr>
                <p:grpSpPr>
                  <a:xfrm rot="900000">
                    <a:off x="5004292" y="4204370"/>
                    <a:ext cx="373088" cy="317068"/>
                    <a:chOff x="3271384" y="3848648"/>
                    <a:chExt cx="373088" cy="317068"/>
                  </a:xfrm>
                </p:grpSpPr>
                <p:sp>
                  <p:nvSpPr>
                    <p:cNvPr id="64" name="月 63">
                      <a:extLst>
                        <a:ext uri="{FF2B5EF4-FFF2-40B4-BE49-F238E27FC236}">
                          <a16:creationId xmlns:a16="http://schemas.microsoft.com/office/drawing/2014/main" id="{3AAAA95F-851C-4016-9C3E-6494CB48C9FA}"/>
                        </a:ext>
                      </a:extLst>
                    </p:cNvPr>
                    <p:cNvSpPr/>
                    <p:nvPr/>
                  </p:nvSpPr>
                  <p:spPr bwMode="auto">
                    <a:xfrm rot="13500000">
                      <a:off x="3477787" y="3999030"/>
                      <a:ext cx="111124" cy="222247"/>
                    </a:xfrm>
                    <a:prstGeom prst="moon">
                      <a:avLst>
                        <a:gd name="adj" fmla="val 73317"/>
                      </a:avLst>
                    </a:prstGeom>
                    <a:solidFill>
                      <a:srgbClr val="FF0000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5" name="フリーフォーム: 図形 64">
                      <a:extLst>
                        <a:ext uri="{FF2B5EF4-FFF2-40B4-BE49-F238E27FC236}">
                          <a16:creationId xmlns:a16="http://schemas.microsoft.com/office/drawing/2014/main" id="{5AC995EE-3869-451A-872C-B63C6B45BE44}"/>
                        </a:ext>
                      </a:extLst>
                    </p:cNvPr>
                    <p:cNvSpPr/>
                    <p:nvPr/>
                  </p:nvSpPr>
                  <p:spPr bwMode="auto">
                    <a:xfrm rot="20700000">
                      <a:off x="3271384" y="3848648"/>
                      <a:ext cx="96858" cy="153366"/>
                    </a:xfrm>
                    <a:custGeom>
                      <a:avLst/>
                      <a:gdLst>
                        <a:gd name="connsiteX0" fmla="*/ 96858 w 96858"/>
                        <a:gd name="connsiteY0" fmla="*/ 0 h 153366"/>
                        <a:gd name="connsiteX1" fmla="*/ 96858 w 96858"/>
                        <a:gd name="connsiteY1" fmla="*/ 104937 h 153366"/>
                        <a:gd name="connsiteX2" fmla="*/ 48429 w 96858"/>
                        <a:gd name="connsiteY2" fmla="*/ 153366 h 153366"/>
                        <a:gd name="connsiteX3" fmla="*/ 0 w 96858"/>
                        <a:gd name="connsiteY3" fmla="*/ 104937 h 153366"/>
                        <a:gd name="connsiteX4" fmla="*/ 0 w 96858"/>
                        <a:gd name="connsiteY4" fmla="*/ 25952 h 1533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96858" h="153366">
                          <a:moveTo>
                            <a:pt x="96858" y="0"/>
                          </a:moveTo>
                          <a:lnTo>
                            <a:pt x="96858" y="104937"/>
                          </a:lnTo>
                          <a:cubicBezTo>
                            <a:pt x="96858" y="131684"/>
                            <a:pt x="75176" y="153366"/>
                            <a:pt x="48429" y="153366"/>
                          </a:cubicBezTo>
                          <a:cubicBezTo>
                            <a:pt x="21682" y="153366"/>
                            <a:pt x="0" y="131684"/>
                            <a:pt x="0" y="104937"/>
                          </a:cubicBezTo>
                          <a:lnTo>
                            <a:pt x="0" y="25952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2857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dirty="0"/>
                    </a:p>
                  </p:txBody>
                </p:sp>
              </p:grpSp>
              <p:sp>
                <p:nvSpPr>
                  <p:cNvPr id="63" name="フリーフォーム: 図形 62">
                    <a:extLst>
                      <a:ext uri="{FF2B5EF4-FFF2-40B4-BE49-F238E27FC236}">
                        <a16:creationId xmlns:a16="http://schemas.microsoft.com/office/drawing/2014/main" id="{4117C0D7-23CA-4182-91BB-9091BD0BF6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8093" y="4697543"/>
                    <a:ext cx="1345539" cy="622801"/>
                  </a:xfrm>
                  <a:custGeom>
                    <a:avLst/>
                    <a:gdLst>
                      <a:gd name="connsiteX0" fmla="*/ 96223 w 1345539"/>
                      <a:gd name="connsiteY0" fmla="*/ 0 h 622801"/>
                      <a:gd name="connsiteX1" fmla="*/ 245812 w 1345539"/>
                      <a:gd name="connsiteY1" fmla="*/ 149590 h 622801"/>
                      <a:gd name="connsiteX2" fmla="*/ 487357 w 1345539"/>
                      <a:gd name="connsiteY2" fmla="*/ 84868 h 622801"/>
                      <a:gd name="connsiteX3" fmla="*/ 489551 w 1345539"/>
                      <a:gd name="connsiteY3" fmla="*/ 82092 h 622801"/>
                      <a:gd name="connsiteX4" fmla="*/ 560997 w 1345539"/>
                      <a:gd name="connsiteY4" fmla="*/ 56851 h 622801"/>
                      <a:gd name="connsiteX5" fmla="*/ 582706 w 1345539"/>
                      <a:gd name="connsiteY5" fmla="*/ 56851 h 622801"/>
                      <a:gd name="connsiteX6" fmla="*/ 608548 w 1345539"/>
                      <a:gd name="connsiteY6" fmla="*/ 76910 h 622801"/>
                      <a:gd name="connsiteX7" fmla="*/ 700619 w 1345539"/>
                      <a:gd name="connsiteY7" fmla="*/ 98310 h 622801"/>
                      <a:gd name="connsiteX8" fmla="*/ 792690 w 1345539"/>
                      <a:gd name="connsiteY8" fmla="*/ 76910 h 622801"/>
                      <a:gd name="connsiteX9" fmla="*/ 818532 w 1345539"/>
                      <a:gd name="connsiteY9" fmla="*/ 56851 h 622801"/>
                      <a:gd name="connsiteX10" fmla="*/ 850858 w 1345539"/>
                      <a:gd name="connsiteY10" fmla="*/ 56851 h 622801"/>
                      <a:gd name="connsiteX11" fmla="*/ 882364 w 1345539"/>
                      <a:gd name="connsiteY11" fmla="*/ 62276 h 622801"/>
                      <a:gd name="connsiteX12" fmla="*/ 1156904 w 1345539"/>
                      <a:gd name="connsiteY12" fmla="*/ 62277 h 622801"/>
                      <a:gd name="connsiteX13" fmla="*/ 1168711 w 1345539"/>
                      <a:gd name="connsiteY13" fmla="*/ 64661 h 622801"/>
                      <a:gd name="connsiteX14" fmla="*/ 1179271 w 1345539"/>
                      <a:gd name="connsiteY14" fmla="*/ 65397 h 622801"/>
                      <a:gd name="connsiteX15" fmla="*/ 1220586 w 1345539"/>
                      <a:gd name="connsiteY15" fmla="*/ 97099 h 622801"/>
                      <a:gd name="connsiteX16" fmla="*/ 1345539 w 1345539"/>
                      <a:gd name="connsiteY16" fmla="*/ 313526 h 622801"/>
                      <a:gd name="connsiteX17" fmla="*/ 1227691 w 1345539"/>
                      <a:gd name="connsiteY17" fmla="*/ 381566 h 622801"/>
                      <a:gd name="connsiteX18" fmla="*/ 1121915 w 1345539"/>
                      <a:gd name="connsiteY18" fmla="*/ 198356 h 622801"/>
                      <a:gd name="connsiteX19" fmla="*/ 951898 w 1345539"/>
                      <a:gd name="connsiteY19" fmla="*/ 198356 h 622801"/>
                      <a:gd name="connsiteX20" fmla="*/ 951898 w 1345539"/>
                      <a:gd name="connsiteY20" fmla="*/ 622801 h 622801"/>
                      <a:gd name="connsiteX21" fmla="*/ 459957 w 1345539"/>
                      <a:gd name="connsiteY21" fmla="*/ 622801 h 622801"/>
                      <a:gd name="connsiteX22" fmla="*/ 459957 w 1345539"/>
                      <a:gd name="connsiteY22" fmla="*/ 233090 h 622801"/>
                      <a:gd name="connsiteX23" fmla="*/ 247235 w 1345539"/>
                      <a:gd name="connsiteY23" fmla="*/ 290088 h 622801"/>
                      <a:gd name="connsiteX24" fmla="*/ 235218 w 1345539"/>
                      <a:gd name="connsiteY24" fmla="*/ 290841 h 622801"/>
                      <a:gd name="connsiteX25" fmla="*/ 224823 w 1345539"/>
                      <a:gd name="connsiteY25" fmla="*/ 292864 h 622801"/>
                      <a:gd name="connsiteX26" fmla="*/ 176711 w 1345539"/>
                      <a:gd name="connsiteY26" fmla="*/ 272935 h 622801"/>
                      <a:gd name="connsiteX27" fmla="*/ 0 w 1345539"/>
                      <a:gd name="connsiteY27" fmla="*/ 96223 h 622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1345539" h="622801">
                        <a:moveTo>
                          <a:pt x="96223" y="0"/>
                        </a:moveTo>
                        <a:lnTo>
                          <a:pt x="245812" y="149590"/>
                        </a:lnTo>
                        <a:lnTo>
                          <a:pt x="487357" y="84868"/>
                        </a:lnTo>
                        <a:lnTo>
                          <a:pt x="489551" y="82092"/>
                        </a:lnTo>
                        <a:cubicBezTo>
                          <a:pt x="507836" y="66497"/>
                          <a:pt x="533096" y="56851"/>
                          <a:pt x="560997" y="56851"/>
                        </a:cubicBezTo>
                        <a:lnTo>
                          <a:pt x="582706" y="56851"/>
                        </a:lnTo>
                        <a:lnTo>
                          <a:pt x="608548" y="76910"/>
                        </a:lnTo>
                        <a:cubicBezTo>
                          <a:pt x="636847" y="90691"/>
                          <a:pt x="667960" y="98310"/>
                          <a:pt x="700619" y="98310"/>
                        </a:cubicBezTo>
                        <a:cubicBezTo>
                          <a:pt x="733278" y="98310"/>
                          <a:pt x="764391" y="90691"/>
                          <a:pt x="792690" y="76910"/>
                        </a:cubicBezTo>
                        <a:lnTo>
                          <a:pt x="818532" y="56851"/>
                        </a:lnTo>
                        <a:lnTo>
                          <a:pt x="850858" y="56851"/>
                        </a:lnTo>
                        <a:lnTo>
                          <a:pt x="882364" y="62276"/>
                        </a:lnTo>
                        <a:lnTo>
                          <a:pt x="1156904" y="62277"/>
                        </a:lnTo>
                        <a:lnTo>
                          <a:pt x="1168711" y="64661"/>
                        </a:lnTo>
                        <a:lnTo>
                          <a:pt x="1179271" y="65397"/>
                        </a:lnTo>
                        <a:cubicBezTo>
                          <a:pt x="1196091" y="69904"/>
                          <a:pt x="1211192" y="80828"/>
                          <a:pt x="1220586" y="97099"/>
                        </a:cubicBezTo>
                        <a:cubicBezTo>
                          <a:pt x="1262237" y="169241"/>
                          <a:pt x="1303887" y="241384"/>
                          <a:pt x="1345539" y="313526"/>
                        </a:cubicBezTo>
                        <a:lnTo>
                          <a:pt x="1227691" y="381566"/>
                        </a:lnTo>
                        <a:lnTo>
                          <a:pt x="1121915" y="198356"/>
                        </a:lnTo>
                        <a:lnTo>
                          <a:pt x="951898" y="198356"/>
                        </a:lnTo>
                        <a:lnTo>
                          <a:pt x="951898" y="622801"/>
                        </a:lnTo>
                        <a:lnTo>
                          <a:pt x="459957" y="622801"/>
                        </a:lnTo>
                        <a:lnTo>
                          <a:pt x="459957" y="233090"/>
                        </a:lnTo>
                        <a:lnTo>
                          <a:pt x="247235" y="290088"/>
                        </a:lnTo>
                        <a:lnTo>
                          <a:pt x="235218" y="290841"/>
                        </a:lnTo>
                        <a:lnTo>
                          <a:pt x="224823" y="292864"/>
                        </a:lnTo>
                        <a:cubicBezTo>
                          <a:pt x="207410" y="292864"/>
                          <a:pt x="189997" y="286221"/>
                          <a:pt x="176711" y="272935"/>
                        </a:cubicBezTo>
                        <a:cubicBezTo>
                          <a:pt x="117807" y="214031"/>
                          <a:pt x="58905" y="155127"/>
                          <a:pt x="0" y="96223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5" name="星: 10 pt 44">
                  <a:extLst>
                    <a:ext uri="{FF2B5EF4-FFF2-40B4-BE49-F238E27FC236}">
                      <a16:creationId xmlns:a16="http://schemas.microsoft.com/office/drawing/2014/main" id="{4BF8A73A-92F3-4DEC-90AF-F53B3C2EAA55}"/>
                    </a:ext>
                  </a:extLst>
                </p:cNvPr>
                <p:cNvSpPr/>
                <p:nvPr/>
              </p:nvSpPr>
              <p:spPr bwMode="auto">
                <a:xfrm>
                  <a:off x="4202892" y="3824308"/>
                  <a:ext cx="1205636" cy="1179300"/>
                </a:xfrm>
                <a:prstGeom prst="star10">
                  <a:avLst>
                    <a:gd name="adj" fmla="val 37043"/>
                    <a:gd name="hf" fmla="val 105146"/>
                  </a:avLst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51BEE367-289E-4BB4-B021-DA27F280305B}"/>
                    </a:ext>
                  </a:extLst>
                </p:cNvPr>
                <p:cNvSpPr/>
                <p:nvPr/>
              </p:nvSpPr>
              <p:spPr bwMode="auto">
                <a:xfrm>
                  <a:off x="4532747" y="4087715"/>
                  <a:ext cx="515980" cy="68052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6F53289B-471F-4B3E-A405-9F6A0A3122E5}"/>
                    </a:ext>
                  </a:extLst>
                </p:cNvPr>
                <p:cNvSpPr/>
                <p:nvPr/>
              </p:nvSpPr>
              <p:spPr bwMode="auto">
                <a:xfrm rot="1800000">
                  <a:off x="4998696" y="4786387"/>
                  <a:ext cx="1052735" cy="144779"/>
                </a:xfrm>
                <a:custGeom>
                  <a:avLst/>
                  <a:gdLst>
                    <a:gd name="connsiteX0" fmla="*/ 68580 w 1052735"/>
                    <a:gd name="connsiteY0" fmla="*/ 99060 h 144779"/>
                    <a:gd name="connsiteX1" fmla="*/ 1052735 w 1052735"/>
                    <a:gd name="connsiteY1" fmla="*/ 99060 h 144779"/>
                    <a:gd name="connsiteX2" fmla="*/ 1052735 w 1052735"/>
                    <a:gd name="connsiteY2" fmla="*/ 144779 h 144779"/>
                    <a:gd name="connsiteX3" fmla="*/ 68580 w 1052735"/>
                    <a:gd name="connsiteY3" fmla="*/ 144779 h 144779"/>
                    <a:gd name="connsiteX4" fmla="*/ 0 w 1052735"/>
                    <a:gd name="connsiteY4" fmla="*/ 0 h 144779"/>
                    <a:gd name="connsiteX5" fmla="*/ 984155 w 1052735"/>
                    <a:gd name="connsiteY5" fmla="*/ 0 h 144779"/>
                    <a:gd name="connsiteX6" fmla="*/ 984155 w 1052735"/>
                    <a:gd name="connsiteY6" fmla="*/ 45719 h 144779"/>
                    <a:gd name="connsiteX7" fmla="*/ 0 w 1052735"/>
                    <a:gd name="connsiteY7" fmla="*/ 45719 h 1447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52735" h="144779">
                      <a:moveTo>
                        <a:pt x="68580" y="99060"/>
                      </a:moveTo>
                      <a:lnTo>
                        <a:pt x="1052735" y="99060"/>
                      </a:lnTo>
                      <a:lnTo>
                        <a:pt x="1052735" y="144779"/>
                      </a:lnTo>
                      <a:lnTo>
                        <a:pt x="68580" y="144779"/>
                      </a:lnTo>
                      <a:close/>
                      <a:moveTo>
                        <a:pt x="0" y="0"/>
                      </a:moveTo>
                      <a:lnTo>
                        <a:pt x="984155" y="0"/>
                      </a:lnTo>
                      <a:lnTo>
                        <a:pt x="984155" y="45719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" name="五角形 47">
                  <a:extLst>
                    <a:ext uri="{FF2B5EF4-FFF2-40B4-BE49-F238E27FC236}">
                      <a16:creationId xmlns:a16="http://schemas.microsoft.com/office/drawing/2014/main" id="{BAF00A9F-31B9-4991-A4B2-CAC20CA3B866}"/>
                    </a:ext>
                  </a:extLst>
                </p:cNvPr>
                <p:cNvSpPr/>
                <p:nvPr/>
              </p:nvSpPr>
              <p:spPr bwMode="auto">
                <a:xfrm>
                  <a:off x="4683810" y="4285621"/>
                  <a:ext cx="206151" cy="256674"/>
                </a:xfrm>
                <a:prstGeom prst="pentagon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7E617AEF-83E4-40A0-87D9-F7AC66A8BA4B}"/>
                    </a:ext>
                  </a:extLst>
                </p:cNvPr>
                <p:cNvSpPr/>
                <p:nvPr/>
              </p:nvSpPr>
              <p:spPr bwMode="auto">
                <a:xfrm>
                  <a:off x="4533568" y="4087716"/>
                  <a:ext cx="509091" cy="645465"/>
                </a:xfrm>
                <a:custGeom>
                  <a:avLst/>
                  <a:gdLst>
                    <a:gd name="connsiteX0" fmla="*/ 472723 w 509091"/>
                    <a:gd name="connsiteY0" fmla="*/ 521907 h 645465"/>
                    <a:gd name="connsiteX1" fmla="*/ 469183 w 509091"/>
                    <a:gd name="connsiteY1" fmla="*/ 530509 h 645465"/>
                    <a:gd name="connsiteX2" fmla="*/ 399498 w 509091"/>
                    <a:gd name="connsiteY2" fmla="*/ 622417 h 645465"/>
                    <a:gd name="connsiteX3" fmla="*/ 397976 w 509091"/>
                    <a:gd name="connsiteY3" fmla="*/ 623506 h 645465"/>
                    <a:gd name="connsiteX4" fmla="*/ 378589 w 509091"/>
                    <a:gd name="connsiteY4" fmla="*/ 530664 h 645465"/>
                    <a:gd name="connsiteX5" fmla="*/ 145250 w 509091"/>
                    <a:gd name="connsiteY5" fmla="*/ 521212 h 645465"/>
                    <a:gd name="connsiteX6" fmla="*/ 143204 w 509091"/>
                    <a:gd name="connsiteY6" fmla="*/ 645465 h 645465"/>
                    <a:gd name="connsiteX7" fmla="*/ 111009 w 509091"/>
                    <a:gd name="connsiteY7" fmla="*/ 622417 h 645465"/>
                    <a:gd name="connsiteX8" fmla="*/ 72827 w 509091"/>
                    <a:gd name="connsiteY8" fmla="*/ 580867 h 645465"/>
                    <a:gd name="connsiteX9" fmla="*/ 41782 w 509091"/>
                    <a:gd name="connsiteY9" fmla="*/ 531242 h 645465"/>
                    <a:gd name="connsiteX10" fmla="*/ 475661 w 509091"/>
                    <a:gd name="connsiteY10" fmla="*/ 165761 h 645465"/>
                    <a:gd name="connsiteX11" fmla="*/ 492969 w 509091"/>
                    <a:gd name="connsiteY11" fmla="*/ 207818 h 645465"/>
                    <a:gd name="connsiteX12" fmla="*/ 508002 w 509091"/>
                    <a:gd name="connsiteY12" fmla="*/ 271689 h 645465"/>
                    <a:gd name="connsiteX13" fmla="*/ 509091 w 509091"/>
                    <a:gd name="connsiteY13" fmla="*/ 285935 h 645465"/>
                    <a:gd name="connsiteX14" fmla="*/ 440745 w 509091"/>
                    <a:gd name="connsiteY14" fmla="*/ 271707 h 645465"/>
                    <a:gd name="connsiteX15" fmla="*/ 37480 w 509091"/>
                    <a:gd name="connsiteY15" fmla="*/ 159360 h 645465"/>
                    <a:gd name="connsiteX16" fmla="*/ 79821 w 509091"/>
                    <a:gd name="connsiteY16" fmla="*/ 287841 h 645465"/>
                    <a:gd name="connsiteX17" fmla="*/ 0 w 509091"/>
                    <a:gd name="connsiteY17" fmla="*/ 304458 h 645465"/>
                    <a:gd name="connsiteX18" fmla="*/ 2505 w 509091"/>
                    <a:gd name="connsiteY18" fmla="*/ 271689 h 645465"/>
                    <a:gd name="connsiteX19" fmla="*/ 17537 w 509091"/>
                    <a:gd name="connsiteY19" fmla="*/ 207818 h 645465"/>
                    <a:gd name="connsiteX20" fmla="*/ 255253 w 509091"/>
                    <a:gd name="connsiteY20" fmla="*/ 0 h 645465"/>
                    <a:gd name="connsiteX21" fmla="*/ 307247 w 509091"/>
                    <a:gd name="connsiteY21" fmla="*/ 6913 h 645465"/>
                    <a:gd name="connsiteX22" fmla="*/ 327741 w 509091"/>
                    <a:gd name="connsiteY22" fmla="*/ 15303 h 645465"/>
                    <a:gd name="connsiteX23" fmla="*/ 255335 w 509091"/>
                    <a:gd name="connsiteY23" fmla="*/ 96398 h 645465"/>
                    <a:gd name="connsiteX24" fmla="*/ 182886 w 509091"/>
                    <a:gd name="connsiteY24" fmla="*/ 15254 h 645465"/>
                    <a:gd name="connsiteX25" fmla="*/ 203259 w 509091"/>
                    <a:gd name="connsiteY25" fmla="*/ 6913 h 645465"/>
                    <a:gd name="connsiteX26" fmla="*/ 255253 w 509091"/>
                    <a:gd name="connsiteY26" fmla="*/ 0 h 645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09091" h="645465">
                      <a:moveTo>
                        <a:pt x="472723" y="521907"/>
                      </a:moveTo>
                      <a:lnTo>
                        <a:pt x="469183" y="530509"/>
                      </a:lnTo>
                      <a:cubicBezTo>
                        <a:pt x="450638" y="566714"/>
                        <a:pt x="426948" y="597957"/>
                        <a:pt x="399498" y="622417"/>
                      </a:cubicBezTo>
                      <a:lnTo>
                        <a:pt x="397976" y="623506"/>
                      </a:lnTo>
                      <a:lnTo>
                        <a:pt x="378589" y="530664"/>
                      </a:lnTo>
                      <a:close/>
                      <a:moveTo>
                        <a:pt x="145250" y="521212"/>
                      </a:moveTo>
                      <a:lnTo>
                        <a:pt x="143204" y="645465"/>
                      </a:lnTo>
                      <a:lnTo>
                        <a:pt x="111009" y="622417"/>
                      </a:lnTo>
                      <a:cubicBezTo>
                        <a:pt x="97283" y="610187"/>
                        <a:pt x="84499" y="596261"/>
                        <a:pt x="72827" y="580867"/>
                      </a:cubicBezTo>
                      <a:lnTo>
                        <a:pt x="41782" y="531242"/>
                      </a:lnTo>
                      <a:close/>
                      <a:moveTo>
                        <a:pt x="475661" y="165761"/>
                      </a:moveTo>
                      <a:lnTo>
                        <a:pt x="492969" y="207818"/>
                      </a:lnTo>
                      <a:cubicBezTo>
                        <a:pt x="499497" y="228172"/>
                        <a:pt x="504565" y="249539"/>
                        <a:pt x="508002" y="271689"/>
                      </a:cubicBezTo>
                      <a:lnTo>
                        <a:pt x="509091" y="285935"/>
                      </a:lnTo>
                      <a:lnTo>
                        <a:pt x="440745" y="271707"/>
                      </a:lnTo>
                      <a:close/>
                      <a:moveTo>
                        <a:pt x="37480" y="159360"/>
                      </a:moveTo>
                      <a:lnTo>
                        <a:pt x="79821" y="287841"/>
                      </a:lnTo>
                      <a:lnTo>
                        <a:pt x="0" y="304458"/>
                      </a:lnTo>
                      <a:lnTo>
                        <a:pt x="2505" y="271689"/>
                      </a:lnTo>
                      <a:cubicBezTo>
                        <a:pt x="5941" y="249539"/>
                        <a:pt x="11010" y="228172"/>
                        <a:pt x="17537" y="207818"/>
                      </a:cubicBezTo>
                      <a:close/>
                      <a:moveTo>
                        <a:pt x="255253" y="0"/>
                      </a:moveTo>
                      <a:cubicBezTo>
                        <a:pt x="273064" y="0"/>
                        <a:pt x="290453" y="2381"/>
                        <a:pt x="307247" y="6913"/>
                      </a:cubicBezTo>
                      <a:lnTo>
                        <a:pt x="327741" y="15303"/>
                      </a:lnTo>
                      <a:lnTo>
                        <a:pt x="255335" y="96398"/>
                      </a:lnTo>
                      <a:lnTo>
                        <a:pt x="182886" y="15254"/>
                      </a:lnTo>
                      <a:lnTo>
                        <a:pt x="203259" y="6913"/>
                      </a:lnTo>
                      <a:cubicBezTo>
                        <a:pt x="220054" y="2381"/>
                        <a:pt x="237443" y="0"/>
                        <a:pt x="25525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4784CB2D-271B-4A7C-BEC0-647C332B7493}"/>
                    </a:ext>
                  </a:extLst>
                </p:cNvPr>
                <p:cNvSpPr/>
                <p:nvPr/>
              </p:nvSpPr>
              <p:spPr bwMode="auto">
                <a:xfrm rot="2737716">
                  <a:off x="6181833" y="5478322"/>
                  <a:ext cx="282272" cy="339815"/>
                </a:xfrm>
                <a:custGeom>
                  <a:avLst/>
                  <a:gdLst>
                    <a:gd name="connsiteX0" fmla="*/ 139156 w 282272"/>
                    <a:gd name="connsiteY0" fmla="*/ 0 h 339815"/>
                    <a:gd name="connsiteX1" fmla="*/ 282272 w 282272"/>
                    <a:gd name="connsiteY1" fmla="*/ 0 h 339815"/>
                    <a:gd name="connsiteX2" fmla="*/ 260026 w 282272"/>
                    <a:gd name="connsiteY2" fmla="*/ 234011 h 339815"/>
                    <a:gd name="connsiteX3" fmla="*/ 267239 w 282272"/>
                    <a:gd name="connsiteY3" fmla="*/ 251425 h 339815"/>
                    <a:gd name="connsiteX4" fmla="*/ 267239 w 282272"/>
                    <a:gd name="connsiteY4" fmla="*/ 339815 h 339815"/>
                    <a:gd name="connsiteX5" fmla="*/ 16669 w 282272"/>
                    <a:gd name="connsiteY5" fmla="*/ 339815 h 339815"/>
                    <a:gd name="connsiteX6" fmla="*/ 0 w 282272"/>
                    <a:gd name="connsiteY6" fmla="*/ 323146 h 339815"/>
                    <a:gd name="connsiteX7" fmla="*/ 0 w 282272"/>
                    <a:gd name="connsiteY7" fmla="*/ 280114 h 339815"/>
                    <a:gd name="connsiteX8" fmla="*/ 59702 w 282272"/>
                    <a:gd name="connsiteY8" fmla="*/ 220412 h 339815"/>
                    <a:gd name="connsiteX9" fmla="*/ 160110 w 282272"/>
                    <a:gd name="connsiteY9" fmla="*/ 220412 h 339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2272" h="339815">
                      <a:moveTo>
                        <a:pt x="139156" y="0"/>
                      </a:moveTo>
                      <a:lnTo>
                        <a:pt x="282272" y="0"/>
                      </a:lnTo>
                      <a:lnTo>
                        <a:pt x="260026" y="234011"/>
                      </a:lnTo>
                      <a:lnTo>
                        <a:pt x="267239" y="251425"/>
                      </a:lnTo>
                      <a:lnTo>
                        <a:pt x="267239" y="339815"/>
                      </a:lnTo>
                      <a:lnTo>
                        <a:pt x="16669" y="339815"/>
                      </a:lnTo>
                      <a:cubicBezTo>
                        <a:pt x="7463" y="339815"/>
                        <a:pt x="0" y="332352"/>
                        <a:pt x="0" y="323146"/>
                      </a:cubicBezTo>
                      <a:lnTo>
                        <a:pt x="0" y="280114"/>
                      </a:lnTo>
                      <a:cubicBezTo>
                        <a:pt x="0" y="247141"/>
                        <a:pt x="26729" y="220412"/>
                        <a:pt x="59702" y="220412"/>
                      </a:cubicBezTo>
                      <a:lnTo>
                        <a:pt x="160110" y="220412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F0A517D5-1B67-4309-851B-DFF0A8D195D3}"/>
                    </a:ext>
                  </a:extLst>
                </p:cNvPr>
                <p:cNvSpPr/>
                <p:nvPr/>
              </p:nvSpPr>
              <p:spPr bwMode="auto">
                <a:xfrm rot="19863680">
                  <a:off x="7201007" y="5597383"/>
                  <a:ext cx="282272" cy="339815"/>
                </a:xfrm>
                <a:custGeom>
                  <a:avLst/>
                  <a:gdLst>
                    <a:gd name="connsiteX0" fmla="*/ 139156 w 282272"/>
                    <a:gd name="connsiteY0" fmla="*/ 0 h 339815"/>
                    <a:gd name="connsiteX1" fmla="*/ 282272 w 282272"/>
                    <a:gd name="connsiteY1" fmla="*/ 0 h 339815"/>
                    <a:gd name="connsiteX2" fmla="*/ 260026 w 282272"/>
                    <a:gd name="connsiteY2" fmla="*/ 234011 h 339815"/>
                    <a:gd name="connsiteX3" fmla="*/ 267239 w 282272"/>
                    <a:gd name="connsiteY3" fmla="*/ 251425 h 339815"/>
                    <a:gd name="connsiteX4" fmla="*/ 267239 w 282272"/>
                    <a:gd name="connsiteY4" fmla="*/ 339815 h 339815"/>
                    <a:gd name="connsiteX5" fmla="*/ 16669 w 282272"/>
                    <a:gd name="connsiteY5" fmla="*/ 339815 h 339815"/>
                    <a:gd name="connsiteX6" fmla="*/ 0 w 282272"/>
                    <a:gd name="connsiteY6" fmla="*/ 323146 h 339815"/>
                    <a:gd name="connsiteX7" fmla="*/ 0 w 282272"/>
                    <a:gd name="connsiteY7" fmla="*/ 280114 h 339815"/>
                    <a:gd name="connsiteX8" fmla="*/ 59702 w 282272"/>
                    <a:gd name="connsiteY8" fmla="*/ 220412 h 339815"/>
                    <a:gd name="connsiteX9" fmla="*/ 160110 w 282272"/>
                    <a:gd name="connsiteY9" fmla="*/ 220412 h 339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2272" h="339815">
                      <a:moveTo>
                        <a:pt x="139156" y="0"/>
                      </a:moveTo>
                      <a:lnTo>
                        <a:pt x="282272" y="0"/>
                      </a:lnTo>
                      <a:lnTo>
                        <a:pt x="260026" y="234011"/>
                      </a:lnTo>
                      <a:lnTo>
                        <a:pt x="267239" y="251425"/>
                      </a:lnTo>
                      <a:lnTo>
                        <a:pt x="267239" y="339815"/>
                      </a:lnTo>
                      <a:lnTo>
                        <a:pt x="16669" y="339815"/>
                      </a:lnTo>
                      <a:cubicBezTo>
                        <a:pt x="7463" y="339815"/>
                        <a:pt x="0" y="332352"/>
                        <a:pt x="0" y="323146"/>
                      </a:cubicBezTo>
                      <a:lnTo>
                        <a:pt x="0" y="280114"/>
                      </a:lnTo>
                      <a:cubicBezTo>
                        <a:pt x="0" y="247141"/>
                        <a:pt x="26729" y="220412"/>
                        <a:pt x="59702" y="220412"/>
                      </a:cubicBezTo>
                      <a:lnTo>
                        <a:pt x="160110" y="220412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E0101768-AC9D-4CF9-B360-CE91A37E4240}"/>
                  </a:ext>
                </a:extLst>
              </p:cNvPr>
              <p:cNvGrpSpPr/>
              <p:nvPr/>
            </p:nvGrpSpPr>
            <p:grpSpPr>
              <a:xfrm>
                <a:off x="3654672" y="3339802"/>
                <a:ext cx="1528638" cy="2636844"/>
                <a:chOff x="3654672" y="3339802"/>
                <a:chExt cx="1528638" cy="2636844"/>
              </a:xfrm>
            </p:grpSpPr>
            <p:sp>
              <p:nvSpPr>
                <p:cNvPr id="40" name="正方形/長方形 39">
                  <a:extLst>
                    <a:ext uri="{FF2B5EF4-FFF2-40B4-BE49-F238E27FC236}">
                      <a16:creationId xmlns:a16="http://schemas.microsoft.com/office/drawing/2014/main" id="{8B53FFFB-9D80-486F-8C90-690A92EA7971}"/>
                    </a:ext>
                  </a:extLst>
                </p:cNvPr>
                <p:cNvSpPr/>
                <p:nvPr/>
              </p:nvSpPr>
              <p:spPr bwMode="auto">
                <a:xfrm>
                  <a:off x="3654672" y="3339802"/>
                  <a:ext cx="901241" cy="2636844"/>
                </a:xfrm>
                <a:prstGeom prst="rect">
                  <a:avLst/>
                </a:prstGeom>
                <a:pattFill prst="wdUpDiag">
                  <a:fgClr>
                    <a:srgbClr val="92D050"/>
                  </a:fgClr>
                  <a:bgClr>
                    <a:srgbClr val="00B05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41" name="直線コネクタ 40">
                  <a:extLst>
                    <a:ext uri="{FF2B5EF4-FFF2-40B4-BE49-F238E27FC236}">
                      <a16:creationId xmlns:a16="http://schemas.microsoft.com/office/drawing/2014/main" id="{8E0F166B-56F0-44A9-BA69-FD623B18BCC4}"/>
                    </a:ext>
                  </a:extLst>
                </p:cNvPr>
                <p:cNvCxnSpPr/>
                <p:nvPr/>
              </p:nvCxnSpPr>
              <p:spPr bwMode="auto">
                <a:xfrm>
                  <a:off x="4555913" y="3339802"/>
                  <a:ext cx="0" cy="2636844"/>
                </a:xfrm>
                <a:prstGeom prst="line">
                  <a:avLst/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</p:cxn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68241AA8-78B7-4F04-A600-6DA2D146BDAF}"/>
                    </a:ext>
                  </a:extLst>
                </p:cNvPr>
                <p:cNvSpPr/>
                <p:nvPr/>
              </p:nvSpPr>
              <p:spPr bwMode="auto">
                <a:xfrm rot="4500000">
                  <a:off x="4694441" y="3413874"/>
                  <a:ext cx="482070" cy="495669"/>
                </a:xfrm>
                <a:custGeom>
                  <a:avLst/>
                  <a:gdLst>
                    <a:gd name="connsiteX0" fmla="*/ 137558 w 605994"/>
                    <a:gd name="connsiteY0" fmla="*/ 94133 h 623089"/>
                    <a:gd name="connsiteX1" fmla="*/ 300601 w 605994"/>
                    <a:gd name="connsiteY1" fmla="*/ 0 h 623089"/>
                    <a:gd name="connsiteX2" fmla="*/ 605994 w 605994"/>
                    <a:gd name="connsiteY2" fmla="*/ 528956 h 623089"/>
                    <a:gd name="connsiteX3" fmla="*/ 442951 w 605994"/>
                    <a:gd name="connsiteY3" fmla="*/ 623089 h 623089"/>
                    <a:gd name="connsiteX4" fmla="*/ 0 w 605994"/>
                    <a:gd name="connsiteY4" fmla="*/ 609078 h 623089"/>
                    <a:gd name="connsiteX5" fmla="*/ 0 w 605994"/>
                    <a:gd name="connsiteY5" fmla="*/ 294242 h 623089"/>
                    <a:gd name="connsiteX6" fmla="*/ 159335 w 605994"/>
                    <a:gd name="connsiteY6" fmla="*/ 294242 h 623089"/>
                    <a:gd name="connsiteX7" fmla="*/ 159335 w 605994"/>
                    <a:gd name="connsiteY7" fmla="*/ 609078 h 623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05994" h="623089">
                      <a:moveTo>
                        <a:pt x="137558" y="94133"/>
                      </a:moveTo>
                      <a:lnTo>
                        <a:pt x="300601" y="0"/>
                      </a:lnTo>
                      <a:lnTo>
                        <a:pt x="605994" y="528956"/>
                      </a:lnTo>
                      <a:lnTo>
                        <a:pt x="442951" y="623089"/>
                      </a:lnTo>
                      <a:close/>
                      <a:moveTo>
                        <a:pt x="0" y="609078"/>
                      </a:moveTo>
                      <a:lnTo>
                        <a:pt x="0" y="294242"/>
                      </a:lnTo>
                      <a:lnTo>
                        <a:pt x="159335" y="294242"/>
                      </a:lnTo>
                      <a:lnTo>
                        <a:pt x="159335" y="6090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434BE530-E392-4F00-8FAE-F68A1B38EEBE}"/>
                    </a:ext>
                  </a:extLst>
                </p:cNvPr>
                <p:cNvSpPr/>
                <p:nvPr/>
              </p:nvSpPr>
              <p:spPr bwMode="auto">
                <a:xfrm rot="20700000">
                  <a:off x="4199224" y="3404946"/>
                  <a:ext cx="430756" cy="485881"/>
                </a:xfrm>
                <a:custGeom>
                  <a:avLst/>
                  <a:gdLst>
                    <a:gd name="connsiteX0" fmla="*/ 420899 w 541489"/>
                    <a:gd name="connsiteY0" fmla="*/ 4257 h 610785"/>
                    <a:gd name="connsiteX1" fmla="*/ 496814 w 541489"/>
                    <a:gd name="connsiteY1" fmla="*/ 4257 h 610785"/>
                    <a:gd name="connsiteX2" fmla="*/ 496814 w 541489"/>
                    <a:gd name="connsiteY2" fmla="*/ 178384 h 610785"/>
                    <a:gd name="connsiteX3" fmla="*/ 420899 w 541489"/>
                    <a:gd name="connsiteY3" fmla="*/ 178384 h 610785"/>
                    <a:gd name="connsiteX4" fmla="*/ 293899 w 541489"/>
                    <a:gd name="connsiteY4" fmla="*/ 4257 h 610785"/>
                    <a:gd name="connsiteX5" fmla="*/ 369814 w 541489"/>
                    <a:gd name="connsiteY5" fmla="*/ 4257 h 610785"/>
                    <a:gd name="connsiteX6" fmla="*/ 369814 w 541489"/>
                    <a:gd name="connsiteY6" fmla="*/ 178384 h 610785"/>
                    <a:gd name="connsiteX7" fmla="*/ 293899 w 541489"/>
                    <a:gd name="connsiteY7" fmla="*/ 178384 h 610785"/>
                    <a:gd name="connsiteX8" fmla="*/ 0 w 541489"/>
                    <a:gd name="connsiteY8" fmla="*/ 0 h 610785"/>
                    <a:gd name="connsiteX9" fmla="*/ 188266 w 541489"/>
                    <a:gd name="connsiteY9" fmla="*/ 0 h 610785"/>
                    <a:gd name="connsiteX10" fmla="*/ 188266 w 541489"/>
                    <a:gd name="connsiteY10" fmla="*/ 267793 h 610785"/>
                    <a:gd name="connsiteX11" fmla="*/ 235893 w 541489"/>
                    <a:gd name="connsiteY11" fmla="*/ 185302 h 610785"/>
                    <a:gd name="connsiteX12" fmla="*/ 541489 w 541489"/>
                    <a:gd name="connsiteY12" fmla="*/ 361738 h 610785"/>
                    <a:gd name="connsiteX13" fmla="*/ 447356 w 541489"/>
                    <a:gd name="connsiteY13" fmla="*/ 524781 h 610785"/>
                    <a:gd name="connsiteX14" fmla="*/ 188266 w 541489"/>
                    <a:gd name="connsiteY14" fmla="*/ 375195 h 610785"/>
                    <a:gd name="connsiteX15" fmla="*/ 188266 w 541489"/>
                    <a:gd name="connsiteY15" fmla="*/ 610785 h 610785"/>
                    <a:gd name="connsiteX16" fmla="*/ 0 w 541489"/>
                    <a:gd name="connsiteY16" fmla="*/ 610785 h 61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489" h="610785">
                      <a:moveTo>
                        <a:pt x="420899" y="4257"/>
                      </a:moveTo>
                      <a:lnTo>
                        <a:pt x="496814" y="4257"/>
                      </a:lnTo>
                      <a:lnTo>
                        <a:pt x="496814" y="178384"/>
                      </a:lnTo>
                      <a:lnTo>
                        <a:pt x="420899" y="178384"/>
                      </a:lnTo>
                      <a:close/>
                      <a:moveTo>
                        <a:pt x="293899" y="4257"/>
                      </a:moveTo>
                      <a:lnTo>
                        <a:pt x="369814" y="4257"/>
                      </a:lnTo>
                      <a:lnTo>
                        <a:pt x="369814" y="178384"/>
                      </a:lnTo>
                      <a:lnTo>
                        <a:pt x="293899" y="178384"/>
                      </a:lnTo>
                      <a:close/>
                      <a:moveTo>
                        <a:pt x="0" y="0"/>
                      </a:moveTo>
                      <a:lnTo>
                        <a:pt x="188266" y="0"/>
                      </a:lnTo>
                      <a:lnTo>
                        <a:pt x="188266" y="267793"/>
                      </a:lnTo>
                      <a:lnTo>
                        <a:pt x="235893" y="185302"/>
                      </a:lnTo>
                      <a:lnTo>
                        <a:pt x="541489" y="361738"/>
                      </a:lnTo>
                      <a:lnTo>
                        <a:pt x="447356" y="524781"/>
                      </a:lnTo>
                      <a:lnTo>
                        <a:pt x="188266" y="375195"/>
                      </a:lnTo>
                      <a:lnTo>
                        <a:pt x="188266" y="610785"/>
                      </a:lnTo>
                      <a:lnTo>
                        <a:pt x="0" y="61078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F05106C-B86E-40FE-B06C-4557CBAA4F66}"/>
              </a:ext>
            </a:extLst>
          </p:cNvPr>
          <p:cNvGrpSpPr/>
          <p:nvPr/>
        </p:nvGrpSpPr>
        <p:grpSpPr>
          <a:xfrm>
            <a:off x="3605961" y="1382564"/>
            <a:ext cx="2695622" cy="1879448"/>
            <a:chOff x="3605961" y="1382564"/>
            <a:chExt cx="2695622" cy="1879448"/>
          </a:xfrm>
        </p:grpSpPr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FFABE9B2-DB5D-444A-A4DD-C38D88733EC7}"/>
                </a:ext>
              </a:extLst>
            </p:cNvPr>
            <p:cNvSpPr/>
            <p:nvPr/>
          </p:nvSpPr>
          <p:spPr>
            <a:xfrm>
              <a:off x="3605961" y="2913887"/>
              <a:ext cx="2695622" cy="3481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EA47959B-6987-493F-9D84-BAD4FDE595A6}"/>
                </a:ext>
              </a:extLst>
            </p:cNvPr>
            <p:cNvSpPr/>
            <p:nvPr/>
          </p:nvSpPr>
          <p:spPr>
            <a:xfrm>
              <a:off x="5402993" y="2983710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2BA111F4-0CD1-4D1F-AB3A-F535420CC7C5}"/>
                </a:ext>
              </a:extLst>
            </p:cNvPr>
            <p:cNvGrpSpPr/>
            <p:nvPr/>
          </p:nvGrpSpPr>
          <p:grpSpPr>
            <a:xfrm>
              <a:off x="3613397" y="1382564"/>
              <a:ext cx="2664124" cy="1736844"/>
              <a:chOff x="3654672" y="61764"/>
              <a:chExt cx="4044624" cy="2636844"/>
            </a:xfrm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CDC87558-3AA9-4A35-9C73-A0E622EFA33D}"/>
                  </a:ext>
                </a:extLst>
              </p:cNvPr>
              <p:cNvGrpSpPr/>
              <p:nvPr/>
            </p:nvGrpSpPr>
            <p:grpSpPr>
              <a:xfrm rot="20700000">
                <a:off x="6020284" y="89825"/>
                <a:ext cx="1679012" cy="2597365"/>
                <a:chOff x="4431523" y="3658355"/>
                <a:chExt cx="1679012" cy="2597365"/>
              </a:xfrm>
            </p:grpSpPr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A7D63738-2F5E-4828-913F-2569FC13346B}"/>
                    </a:ext>
                  </a:extLst>
                </p:cNvPr>
                <p:cNvSpPr/>
                <p:nvPr/>
              </p:nvSpPr>
              <p:spPr bwMode="auto">
                <a:xfrm rot="13146347" flipH="1">
                  <a:off x="4529299" y="4556980"/>
                  <a:ext cx="336999" cy="221247"/>
                </a:xfrm>
                <a:custGeom>
                  <a:avLst/>
                  <a:gdLst>
                    <a:gd name="connsiteX0" fmla="*/ 260802 w 1125306"/>
                    <a:gd name="connsiteY0" fmla="*/ 424328 h 851710"/>
                    <a:gd name="connsiteX1" fmla="*/ 225235 w 1125306"/>
                    <a:gd name="connsiteY1" fmla="*/ 468386 h 851710"/>
                    <a:gd name="connsiteX2" fmla="*/ 278585 w 1125306"/>
                    <a:gd name="connsiteY2" fmla="*/ 506541 h 851710"/>
                    <a:gd name="connsiteX3" fmla="*/ 1058423 w 1125306"/>
                    <a:gd name="connsiteY3" fmla="*/ 0 h 851710"/>
                    <a:gd name="connsiteX4" fmla="*/ 1090991 w 1125306"/>
                    <a:gd name="connsiteY4" fmla="*/ 39472 h 851710"/>
                    <a:gd name="connsiteX5" fmla="*/ 1125306 w 1125306"/>
                    <a:gd name="connsiteY5" fmla="*/ 102693 h 851710"/>
                    <a:gd name="connsiteX6" fmla="*/ 1125306 w 1125306"/>
                    <a:gd name="connsiteY6" fmla="*/ 621178 h 851710"/>
                    <a:gd name="connsiteX7" fmla="*/ 877095 w 1125306"/>
                    <a:gd name="connsiteY7" fmla="*/ 530312 h 851710"/>
                    <a:gd name="connsiteX8" fmla="*/ 869889 w 1125306"/>
                    <a:gd name="connsiteY8" fmla="*/ 567513 h 851710"/>
                    <a:gd name="connsiteX9" fmla="*/ 701898 w 1125306"/>
                    <a:gd name="connsiteY9" fmla="*/ 761561 h 851710"/>
                    <a:gd name="connsiteX10" fmla="*/ 701517 w 1125306"/>
                    <a:gd name="connsiteY10" fmla="*/ 761638 h 851710"/>
                    <a:gd name="connsiteX11" fmla="*/ 691208 w 1125306"/>
                    <a:gd name="connsiteY11" fmla="*/ 766477 h 851710"/>
                    <a:gd name="connsiteX12" fmla="*/ 457428 w 1125306"/>
                    <a:gd name="connsiteY12" fmla="*/ 844072 h 851710"/>
                    <a:gd name="connsiteX13" fmla="*/ 444968 w 1125306"/>
                    <a:gd name="connsiteY13" fmla="*/ 845420 h 851710"/>
                    <a:gd name="connsiteX14" fmla="*/ 439122 w 1125306"/>
                    <a:gd name="connsiteY14" fmla="*/ 847899 h 851710"/>
                    <a:gd name="connsiteX15" fmla="*/ 393461 w 1125306"/>
                    <a:gd name="connsiteY15" fmla="*/ 849693 h 851710"/>
                    <a:gd name="connsiteX16" fmla="*/ 210124 w 1125306"/>
                    <a:gd name="connsiteY16" fmla="*/ 811291 h 851710"/>
                    <a:gd name="connsiteX17" fmla="*/ 115870 w 1125306"/>
                    <a:gd name="connsiteY17" fmla="*/ 647016 h 851710"/>
                    <a:gd name="connsiteX18" fmla="*/ 115869 w 1125306"/>
                    <a:gd name="connsiteY18" fmla="*/ 647016 h 851710"/>
                    <a:gd name="connsiteX19" fmla="*/ 118087 w 1125306"/>
                    <a:gd name="connsiteY19" fmla="*/ 637010 h 851710"/>
                    <a:gd name="connsiteX20" fmla="*/ 42881 w 1125306"/>
                    <a:gd name="connsiteY20" fmla="*/ 583224 h 851710"/>
                    <a:gd name="connsiteX21" fmla="*/ 11500 w 1125306"/>
                    <a:gd name="connsiteY21" fmla="*/ 438155 h 851710"/>
                    <a:gd name="connsiteX22" fmla="*/ 11501 w 1125306"/>
                    <a:gd name="connsiteY22" fmla="*/ 438155 h 851710"/>
                    <a:gd name="connsiteX23" fmla="*/ 22498 w 1125306"/>
                    <a:gd name="connsiteY23" fmla="*/ 422712 h 851710"/>
                    <a:gd name="connsiteX24" fmla="*/ 28185 w 1125306"/>
                    <a:gd name="connsiteY24" fmla="*/ 412102 h 851710"/>
                    <a:gd name="connsiteX25" fmla="*/ 252835 w 1125306"/>
                    <a:gd name="connsiteY25" fmla="*/ 133824 h 851710"/>
                    <a:gd name="connsiteX26" fmla="*/ 255019 w 1125306"/>
                    <a:gd name="connsiteY26" fmla="*/ 132026 h 851710"/>
                    <a:gd name="connsiteX27" fmla="*/ 260517 w 1125306"/>
                    <a:gd name="connsiteY27" fmla="*/ 124196 h 851710"/>
                    <a:gd name="connsiteX28" fmla="*/ 277510 w 1125306"/>
                    <a:gd name="connsiteY28" fmla="*/ 110917 h 851710"/>
                    <a:gd name="connsiteX29" fmla="*/ 296873 w 1125306"/>
                    <a:gd name="connsiteY29" fmla="*/ 101827 h 851710"/>
                    <a:gd name="connsiteX30" fmla="*/ 530653 w 1125306"/>
                    <a:gd name="connsiteY30" fmla="*/ 24231 h 851710"/>
                    <a:gd name="connsiteX31" fmla="*/ 530914 w 1125306"/>
                    <a:gd name="connsiteY31" fmla="*/ 24211 h 851710"/>
                    <a:gd name="connsiteX32" fmla="*/ 541342 w 1125306"/>
                    <a:gd name="connsiteY32" fmla="*/ 19316 h 851710"/>
                    <a:gd name="connsiteX33" fmla="*/ 765153 w 1125306"/>
                    <a:gd name="connsiteY33" fmla="*/ 83319 h 851710"/>
                    <a:gd name="connsiteX34" fmla="*/ 779534 w 1125306"/>
                    <a:gd name="connsiteY34" fmla="*/ 102095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125306 w 1227189"/>
                    <a:gd name="connsiteY6" fmla="*/ 102693 h 851710"/>
                    <a:gd name="connsiteX7" fmla="*/ 1227189 w 1227189"/>
                    <a:gd name="connsiteY7" fmla="*/ 481000 h 851710"/>
                    <a:gd name="connsiteX8" fmla="*/ 877095 w 1227189"/>
                    <a:gd name="connsiteY8" fmla="*/ 530312 h 851710"/>
                    <a:gd name="connsiteX9" fmla="*/ 869889 w 1227189"/>
                    <a:gd name="connsiteY9" fmla="*/ 567513 h 851710"/>
                    <a:gd name="connsiteX10" fmla="*/ 701898 w 1227189"/>
                    <a:gd name="connsiteY10" fmla="*/ 761561 h 851710"/>
                    <a:gd name="connsiteX11" fmla="*/ 701517 w 1227189"/>
                    <a:gd name="connsiteY11" fmla="*/ 761638 h 851710"/>
                    <a:gd name="connsiteX12" fmla="*/ 691208 w 1227189"/>
                    <a:gd name="connsiteY12" fmla="*/ 766477 h 851710"/>
                    <a:gd name="connsiteX13" fmla="*/ 457428 w 1227189"/>
                    <a:gd name="connsiteY13" fmla="*/ 844072 h 851710"/>
                    <a:gd name="connsiteX14" fmla="*/ 444968 w 1227189"/>
                    <a:gd name="connsiteY14" fmla="*/ 845420 h 851710"/>
                    <a:gd name="connsiteX15" fmla="*/ 439122 w 1227189"/>
                    <a:gd name="connsiteY15" fmla="*/ 847899 h 851710"/>
                    <a:gd name="connsiteX16" fmla="*/ 393461 w 1227189"/>
                    <a:gd name="connsiteY16" fmla="*/ 849693 h 851710"/>
                    <a:gd name="connsiteX17" fmla="*/ 210124 w 1227189"/>
                    <a:gd name="connsiteY17" fmla="*/ 811291 h 851710"/>
                    <a:gd name="connsiteX18" fmla="*/ 115870 w 1227189"/>
                    <a:gd name="connsiteY18" fmla="*/ 647016 h 851710"/>
                    <a:gd name="connsiteX19" fmla="*/ 115869 w 1227189"/>
                    <a:gd name="connsiteY19" fmla="*/ 647016 h 851710"/>
                    <a:gd name="connsiteX20" fmla="*/ 118087 w 1227189"/>
                    <a:gd name="connsiteY20" fmla="*/ 637010 h 851710"/>
                    <a:gd name="connsiteX21" fmla="*/ 42881 w 1227189"/>
                    <a:gd name="connsiteY21" fmla="*/ 583224 h 851710"/>
                    <a:gd name="connsiteX22" fmla="*/ 11500 w 1227189"/>
                    <a:gd name="connsiteY22" fmla="*/ 438155 h 851710"/>
                    <a:gd name="connsiteX23" fmla="*/ 11501 w 1227189"/>
                    <a:gd name="connsiteY23" fmla="*/ 438155 h 851710"/>
                    <a:gd name="connsiteX24" fmla="*/ 22498 w 1227189"/>
                    <a:gd name="connsiteY24" fmla="*/ 422712 h 851710"/>
                    <a:gd name="connsiteX25" fmla="*/ 28185 w 1227189"/>
                    <a:gd name="connsiteY25" fmla="*/ 412102 h 851710"/>
                    <a:gd name="connsiteX26" fmla="*/ 252835 w 1227189"/>
                    <a:gd name="connsiteY26" fmla="*/ 133824 h 851710"/>
                    <a:gd name="connsiteX27" fmla="*/ 255019 w 1227189"/>
                    <a:gd name="connsiteY27" fmla="*/ 132026 h 851710"/>
                    <a:gd name="connsiteX28" fmla="*/ 260517 w 1227189"/>
                    <a:gd name="connsiteY28" fmla="*/ 124196 h 851710"/>
                    <a:gd name="connsiteX29" fmla="*/ 277510 w 1227189"/>
                    <a:gd name="connsiteY29" fmla="*/ 110917 h 851710"/>
                    <a:gd name="connsiteX30" fmla="*/ 296873 w 1227189"/>
                    <a:gd name="connsiteY30" fmla="*/ 101827 h 851710"/>
                    <a:gd name="connsiteX31" fmla="*/ 530653 w 1227189"/>
                    <a:gd name="connsiteY31" fmla="*/ 24231 h 851710"/>
                    <a:gd name="connsiteX32" fmla="*/ 530914 w 1227189"/>
                    <a:gd name="connsiteY32" fmla="*/ 24211 h 851710"/>
                    <a:gd name="connsiteX33" fmla="*/ 541342 w 1227189"/>
                    <a:gd name="connsiteY33" fmla="*/ 19316 h 851710"/>
                    <a:gd name="connsiteX34" fmla="*/ 765153 w 1227189"/>
                    <a:gd name="connsiteY34" fmla="*/ 83319 h 851710"/>
                    <a:gd name="connsiteX35" fmla="*/ 779534 w 1227189"/>
                    <a:gd name="connsiteY35" fmla="*/ 102095 h 851710"/>
                    <a:gd name="connsiteX36" fmla="*/ 1058423 w 1227189"/>
                    <a:gd name="connsiteY36" fmla="*/ 0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227189 w 1227189"/>
                    <a:gd name="connsiteY6" fmla="*/ 481000 h 851710"/>
                    <a:gd name="connsiteX7" fmla="*/ 877095 w 1227189"/>
                    <a:gd name="connsiteY7" fmla="*/ 530312 h 851710"/>
                    <a:gd name="connsiteX8" fmla="*/ 869889 w 1227189"/>
                    <a:gd name="connsiteY8" fmla="*/ 567513 h 851710"/>
                    <a:gd name="connsiteX9" fmla="*/ 701898 w 1227189"/>
                    <a:gd name="connsiteY9" fmla="*/ 761561 h 851710"/>
                    <a:gd name="connsiteX10" fmla="*/ 701517 w 1227189"/>
                    <a:gd name="connsiteY10" fmla="*/ 761638 h 851710"/>
                    <a:gd name="connsiteX11" fmla="*/ 691208 w 1227189"/>
                    <a:gd name="connsiteY11" fmla="*/ 766477 h 851710"/>
                    <a:gd name="connsiteX12" fmla="*/ 457428 w 1227189"/>
                    <a:gd name="connsiteY12" fmla="*/ 844072 h 851710"/>
                    <a:gd name="connsiteX13" fmla="*/ 444968 w 1227189"/>
                    <a:gd name="connsiteY13" fmla="*/ 845420 h 851710"/>
                    <a:gd name="connsiteX14" fmla="*/ 439122 w 1227189"/>
                    <a:gd name="connsiteY14" fmla="*/ 847899 h 851710"/>
                    <a:gd name="connsiteX15" fmla="*/ 393461 w 1227189"/>
                    <a:gd name="connsiteY15" fmla="*/ 849693 h 851710"/>
                    <a:gd name="connsiteX16" fmla="*/ 210124 w 1227189"/>
                    <a:gd name="connsiteY16" fmla="*/ 811291 h 851710"/>
                    <a:gd name="connsiteX17" fmla="*/ 115870 w 1227189"/>
                    <a:gd name="connsiteY17" fmla="*/ 647016 h 851710"/>
                    <a:gd name="connsiteX18" fmla="*/ 115869 w 1227189"/>
                    <a:gd name="connsiteY18" fmla="*/ 647016 h 851710"/>
                    <a:gd name="connsiteX19" fmla="*/ 118087 w 1227189"/>
                    <a:gd name="connsiteY19" fmla="*/ 637010 h 851710"/>
                    <a:gd name="connsiteX20" fmla="*/ 42881 w 1227189"/>
                    <a:gd name="connsiteY20" fmla="*/ 583224 h 851710"/>
                    <a:gd name="connsiteX21" fmla="*/ 11500 w 1227189"/>
                    <a:gd name="connsiteY21" fmla="*/ 438155 h 851710"/>
                    <a:gd name="connsiteX22" fmla="*/ 11501 w 1227189"/>
                    <a:gd name="connsiteY22" fmla="*/ 438155 h 851710"/>
                    <a:gd name="connsiteX23" fmla="*/ 22498 w 1227189"/>
                    <a:gd name="connsiteY23" fmla="*/ 422712 h 851710"/>
                    <a:gd name="connsiteX24" fmla="*/ 28185 w 1227189"/>
                    <a:gd name="connsiteY24" fmla="*/ 412102 h 851710"/>
                    <a:gd name="connsiteX25" fmla="*/ 252835 w 1227189"/>
                    <a:gd name="connsiteY25" fmla="*/ 133824 h 851710"/>
                    <a:gd name="connsiteX26" fmla="*/ 255019 w 1227189"/>
                    <a:gd name="connsiteY26" fmla="*/ 132026 h 851710"/>
                    <a:gd name="connsiteX27" fmla="*/ 260517 w 1227189"/>
                    <a:gd name="connsiteY27" fmla="*/ 124196 h 851710"/>
                    <a:gd name="connsiteX28" fmla="*/ 277510 w 1227189"/>
                    <a:gd name="connsiteY28" fmla="*/ 110917 h 851710"/>
                    <a:gd name="connsiteX29" fmla="*/ 296873 w 1227189"/>
                    <a:gd name="connsiteY29" fmla="*/ 101827 h 851710"/>
                    <a:gd name="connsiteX30" fmla="*/ 530653 w 1227189"/>
                    <a:gd name="connsiteY30" fmla="*/ 24231 h 851710"/>
                    <a:gd name="connsiteX31" fmla="*/ 530914 w 1227189"/>
                    <a:gd name="connsiteY31" fmla="*/ 24211 h 851710"/>
                    <a:gd name="connsiteX32" fmla="*/ 541342 w 1227189"/>
                    <a:gd name="connsiteY32" fmla="*/ 19316 h 851710"/>
                    <a:gd name="connsiteX33" fmla="*/ 765153 w 1227189"/>
                    <a:gd name="connsiteY33" fmla="*/ 83319 h 851710"/>
                    <a:gd name="connsiteX34" fmla="*/ 779534 w 1227189"/>
                    <a:gd name="connsiteY34" fmla="*/ 102095 h 851710"/>
                    <a:gd name="connsiteX35" fmla="*/ 1058423 w 1227189"/>
                    <a:gd name="connsiteY35" fmla="*/ 0 h 851710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090991 w 1227189"/>
                    <a:gd name="connsiteY5" fmla="*/ 30554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197976 w 1227189"/>
                    <a:gd name="connsiteY5" fmla="*/ 8530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83722"/>
                    <a:gd name="connsiteY0" fmla="*/ 415410 h 842792"/>
                    <a:gd name="connsiteX1" fmla="*/ 225235 w 1283722"/>
                    <a:gd name="connsiteY1" fmla="*/ 459468 h 842792"/>
                    <a:gd name="connsiteX2" fmla="*/ 278585 w 1283722"/>
                    <a:gd name="connsiteY2" fmla="*/ 497623 h 842792"/>
                    <a:gd name="connsiteX3" fmla="*/ 260802 w 1283722"/>
                    <a:gd name="connsiteY3" fmla="*/ 415410 h 842792"/>
                    <a:gd name="connsiteX4" fmla="*/ 779534 w 1283722"/>
                    <a:gd name="connsiteY4" fmla="*/ 93177 h 842792"/>
                    <a:gd name="connsiteX5" fmla="*/ 1197976 w 1283722"/>
                    <a:gd name="connsiteY5" fmla="*/ 8530 h 842792"/>
                    <a:gd name="connsiteX6" fmla="*/ 1283721 w 1283722"/>
                    <a:gd name="connsiteY6" fmla="*/ 410449 h 842792"/>
                    <a:gd name="connsiteX7" fmla="*/ 877095 w 1283722"/>
                    <a:gd name="connsiteY7" fmla="*/ 521394 h 842792"/>
                    <a:gd name="connsiteX8" fmla="*/ 869889 w 1283722"/>
                    <a:gd name="connsiteY8" fmla="*/ 558595 h 842792"/>
                    <a:gd name="connsiteX9" fmla="*/ 701898 w 1283722"/>
                    <a:gd name="connsiteY9" fmla="*/ 752643 h 842792"/>
                    <a:gd name="connsiteX10" fmla="*/ 701517 w 1283722"/>
                    <a:gd name="connsiteY10" fmla="*/ 752720 h 842792"/>
                    <a:gd name="connsiteX11" fmla="*/ 691208 w 1283722"/>
                    <a:gd name="connsiteY11" fmla="*/ 757559 h 842792"/>
                    <a:gd name="connsiteX12" fmla="*/ 457428 w 1283722"/>
                    <a:gd name="connsiteY12" fmla="*/ 835154 h 842792"/>
                    <a:gd name="connsiteX13" fmla="*/ 444968 w 1283722"/>
                    <a:gd name="connsiteY13" fmla="*/ 836502 h 842792"/>
                    <a:gd name="connsiteX14" fmla="*/ 439122 w 1283722"/>
                    <a:gd name="connsiteY14" fmla="*/ 838981 h 842792"/>
                    <a:gd name="connsiteX15" fmla="*/ 393461 w 1283722"/>
                    <a:gd name="connsiteY15" fmla="*/ 840775 h 842792"/>
                    <a:gd name="connsiteX16" fmla="*/ 210124 w 1283722"/>
                    <a:gd name="connsiteY16" fmla="*/ 802373 h 842792"/>
                    <a:gd name="connsiteX17" fmla="*/ 115870 w 1283722"/>
                    <a:gd name="connsiteY17" fmla="*/ 638098 h 842792"/>
                    <a:gd name="connsiteX18" fmla="*/ 115869 w 1283722"/>
                    <a:gd name="connsiteY18" fmla="*/ 638098 h 842792"/>
                    <a:gd name="connsiteX19" fmla="*/ 118087 w 1283722"/>
                    <a:gd name="connsiteY19" fmla="*/ 628092 h 842792"/>
                    <a:gd name="connsiteX20" fmla="*/ 42881 w 1283722"/>
                    <a:gd name="connsiteY20" fmla="*/ 574306 h 842792"/>
                    <a:gd name="connsiteX21" fmla="*/ 11500 w 1283722"/>
                    <a:gd name="connsiteY21" fmla="*/ 429237 h 842792"/>
                    <a:gd name="connsiteX22" fmla="*/ 11501 w 1283722"/>
                    <a:gd name="connsiteY22" fmla="*/ 429237 h 842792"/>
                    <a:gd name="connsiteX23" fmla="*/ 22498 w 1283722"/>
                    <a:gd name="connsiteY23" fmla="*/ 413794 h 842792"/>
                    <a:gd name="connsiteX24" fmla="*/ 28185 w 1283722"/>
                    <a:gd name="connsiteY24" fmla="*/ 403184 h 842792"/>
                    <a:gd name="connsiteX25" fmla="*/ 252835 w 1283722"/>
                    <a:gd name="connsiteY25" fmla="*/ 124906 h 842792"/>
                    <a:gd name="connsiteX26" fmla="*/ 255019 w 1283722"/>
                    <a:gd name="connsiteY26" fmla="*/ 123108 h 842792"/>
                    <a:gd name="connsiteX27" fmla="*/ 260517 w 1283722"/>
                    <a:gd name="connsiteY27" fmla="*/ 115278 h 842792"/>
                    <a:gd name="connsiteX28" fmla="*/ 277510 w 1283722"/>
                    <a:gd name="connsiteY28" fmla="*/ 101999 h 842792"/>
                    <a:gd name="connsiteX29" fmla="*/ 296873 w 1283722"/>
                    <a:gd name="connsiteY29" fmla="*/ 92909 h 842792"/>
                    <a:gd name="connsiteX30" fmla="*/ 530653 w 1283722"/>
                    <a:gd name="connsiteY30" fmla="*/ 15313 h 842792"/>
                    <a:gd name="connsiteX31" fmla="*/ 530914 w 1283722"/>
                    <a:gd name="connsiteY31" fmla="*/ 15293 h 842792"/>
                    <a:gd name="connsiteX32" fmla="*/ 541342 w 1283722"/>
                    <a:gd name="connsiteY32" fmla="*/ 10398 h 842792"/>
                    <a:gd name="connsiteX33" fmla="*/ 765153 w 1283722"/>
                    <a:gd name="connsiteY33" fmla="*/ 74401 h 842792"/>
                    <a:gd name="connsiteX34" fmla="*/ 779534 w 1283722"/>
                    <a:gd name="connsiteY34" fmla="*/ 93177 h 842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283722" h="842792">
                      <a:moveTo>
                        <a:pt x="260802" y="415410"/>
                      </a:moveTo>
                      <a:lnTo>
                        <a:pt x="225235" y="459468"/>
                      </a:lnTo>
                      <a:lnTo>
                        <a:pt x="278585" y="497623"/>
                      </a:lnTo>
                      <a:lnTo>
                        <a:pt x="260802" y="415410"/>
                      </a:lnTo>
                      <a:close/>
                      <a:moveTo>
                        <a:pt x="779534" y="93177"/>
                      </a:moveTo>
                      <a:lnTo>
                        <a:pt x="1197976" y="8530"/>
                      </a:lnTo>
                      <a:lnTo>
                        <a:pt x="1283721" y="410449"/>
                      </a:lnTo>
                      <a:lnTo>
                        <a:pt x="877095" y="521394"/>
                      </a:lnTo>
                      <a:lnTo>
                        <a:pt x="869889" y="558595"/>
                      </a:lnTo>
                      <a:cubicBezTo>
                        <a:pt x="844273" y="650532"/>
                        <a:pt x="783446" y="725576"/>
                        <a:pt x="701898" y="752643"/>
                      </a:cubicBezTo>
                      <a:lnTo>
                        <a:pt x="701517" y="752720"/>
                      </a:lnTo>
                      <a:lnTo>
                        <a:pt x="691208" y="757559"/>
                      </a:lnTo>
                      <a:lnTo>
                        <a:pt x="457428" y="835154"/>
                      </a:lnTo>
                      <a:lnTo>
                        <a:pt x="444968" y="836502"/>
                      </a:lnTo>
                      <a:lnTo>
                        <a:pt x="439122" y="838981"/>
                      </a:lnTo>
                      <a:cubicBezTo>
                        <a:pt x="424580" y="843249"/>
                        <a:pt x="409122" y="844056"/>
                        <a:pt x="393461" y="840775"/>
                      </a:cubicBezTo>
                      <a:lnTo>
                        <a:pt x="210124" y="802373"/>
                      </a:lnTo>
                      <a:cubicBezTo>
                        <a:pt x="147475" y="789251"/>
                        <a:pt x="105276" y="715702"/>
                        <a:pt x="115870" y="638098"/>
                      </a:cubicBezTo>
                      <a:lnTo>
                        <a:pt x="115869" y="638098"/>
                      </a:lnTo>
                      <a:lnTo>
                        <a:pt x="118087" y="628092"/>
                      </a:lnTo>
                      <a:lnTo>
                        <a:pt x="42881" y="574306"/>
                      </a:lnTo>
                      <a:cubicBezTo>
                        <a:pt x="1876" y="544981"/>
                        <a:pt x="-12174" y="480031"/>
                        <a:pt x="11500" y="429237"/>
                      </a:cubicBezTo>
                      <a:lnTo>
                        <a:pt x="11501" y="429237"/>
                      </a:lnTo>
                      <a:lnTo>
                        <a:pt x="22498" y="413794"/>
                      </a:lnTo>
                      <a:lnTo>
                        <a:pt x="28185" y="403184"/>
                      </a:lnTo>
                      <a:lnTo>
                        <a:pt x="252835" y="124906"/>
                      </a:lnTo>
                      <a:lnTo>
                        <a:pt x="255019" y="123108"/>
                      </a:lnTo>
                      <a:lnTo>
                        <a:pt x="260517" y="115278"/>
                      </a:lnTo>
                      <a:cubicBezTo>
                        <a:pt x="265755" y="110222"/>
                        <a:pt x="271435" y="105762"/>
                        <a:pt x="277510" y="101999"/>
                      </a:cubicBezTo>
                      <a:cubicBezTo>
                        <a:pt x="283586" y="98236"/>
                        <a:pt x="290056" y="95172"/>
                        <a:pt x="296873" y="92909"/>
                      </a:cubicBezTo>
                      <a:lnTo>
                        <a:pt x="530653" y="15313"/>
                      </a:lnTo>
                      <a:lnTo>
                        <a:pt x="530914" y="15293"/>
                      </a:lnTo>
                      <a:lnTo>
                        <a:pt x="541342" y="10398"/>
                      </a:lnTo>
                      <a:cubicBezTo>
                        <a:pt x="622890" y="-16670"/>
                        <a:pt x="705858" y="10648"/>
                        <a:pt x="765153" y="74401"/>
                      </a:cubicBezTo>
                      <a:lnTo>
                        <a:pt x="779534" y="93177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9E23ADE9-863B-4CA6-8BFD-5153270718FC}"/>
                    </a:ext>
                  </a:extLst>
                </p:cNvPr>
                <p:cNvSpPr/>
                <p:nvPr/>
              </p:nvSpPr>
              <p:spPr bwMode="auto">
                <a:xfrm rot="11700000">
                  <a:off x="5356005" y="5533897"/>
                  <a:ext cx="298665" cy="650828"/>
                </a:xfrm>
                <a:custGeom>
                  <a:avLst/>
                  <a:gdLst>
                    <a:gd name="connsiteX0" fmla="*/ 298665 w 298665"/>
                    <a:gd name="connsiteY0" fmla="*/ 650828 h 650828"/>
                    <a:gd name="connsiteX1" fmla="*/ 118079 w 298665"/>
                    <a:gd name="connsiteY1" fmla="*/ 650828 h 650828"/>
                    <a:gd name="connsiteX2" fmla="*/ 140332 w 298665"/>
                    <a:gd name="connsiteY2" fmla="*/ 323385 h 650828"/>
                    <a:gd name="connsiteX3" fmla="*/ 0 w 298665"/>
                    <a:gd name="connsiteY3" fmla="*/ 49438 h 650828"/>
                    <a:gd name="connsiteX4" fmla="*/ 85628 w 298665"/>
                    <a:gd name="connsiteY4" fmla="*/ 0 h 650828"/>
                    <a:gd name="connsiteX5" fmla="*/ 279683 w 298665"/>
                    <a:gd name="connsiteY5" fmla="*/ 300241 h 650828"/>
                    <a:gd name="connsiteX6" fmla="*/ 275022 w 298665"/>
                    <a:gd name="connsiteY6" fmla="*/ 302932 h 650828"/>
                    <a:gd name="connsiteX0" fmla="*/ 298665 w 298665"/>
                    <a:gd name="connsiteY0" fmla="*/ 650828 h 650828"/>
                    <a:gd name="connsiteX1" fmla="*/ 118079 w 298665"/>
                    <a:gd name="connsiteY1" fmla="*/ 650828 h 650828"/>
                    <a:gd name="connsiteX2" fmla="*/ 140332 w 298665"/>
                    <a:gd name="connsiteY2" fmla="*/ 323385 h 650828"/>
                    <a:gd name="connsiteX3" fmla="*/ 0 w 298665"/>
                    <a:gd name="connsiteY3" fmla="*/ 49438 h 650828"/>
                    <a:gd name="connsiteX4" fmla="*/ 85628 w 298665"/>
                    <a:gd name="connsiteY4" fmla="*/ 0 h 650828"/>
                    <a:gd name="connsiteX5" fmla="*/ 279683 w 298665"/>
                    <a:gd name="connsiteY5" fmla="*/ 300241 h 650828"/>
                    <a:gd name="connsiteX6" fmla="*/ 298665 w 298665"/>
                    <a:gd name="connsiteY6" fmla="*/ 650828 h 650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98665" h="650828">
                      <a:moveTo>
                        <a:pt x="298665" y="650828"/>
                      </a:moveTo>
                      <a:lnTo>
                        <a:pt x="118079" y="650828"/>
                      </a:lnTo>
                      <a:lnTo>
                        <a:pt x="140332" y="323385"/>
                      </a:lnTo>
                      <a:lnTo>
                        <a:pt x="0" y="49438"/>
                      </a:lnTo>
                      <a:lnTo>
                        <a:pt x="85628" y="0"/>
                      </a:lnTo>
                      <a:lnTo>
                        <a:pt x="279683" y="300241"/>
                      </a:lnTo>
                      <a:lnTo>
                        <a:pt x="298665" y="650828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C631FAFC-B32C-47E2-B14A-C2F9ADF9D9F7}"/>
                    </a:ext>
                  </a:extLst>
                </p:cNvPr>
                <p:cNvSpPr/>
                <p:nvPr/>
              </p:nvSpPr>
              <p:spPr bwMode="auto">
                <a:xfrm>
                  <a:off x="5335954" y="6136317"/>
                  <a:ext cx="267239" cy="119403"/>
                </a:xfrm>
                <a:custGeom>
                  <a:avLst/>
                  <a:gdLst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35804 w 267239"/>
                    <a:gd name="connsiteY8" fmla="*/ 119403 h 119403"/>
                    <a:gd name="connsiteX9" fmla="*/ 16669 w 267239"/>
                    <a:gd name="connsiteY9" fmla="*/ 119403 h 119403"/>
                    <a:gd name="connsiteX10" fmla="*/ 0 w 267239"/>
                    <a:gd name="connsiteY10" fmla="*/ 102734 h 119403"/>
                    <a:gd name="connsiteX11" fmla="*/ 0 w 267239"/>
                    <a:gd name="connsiteY11" fmla="*/ 59702 h 119403"/>
                    <a:gd name="connsiteX12" fmla="*/ 59702 w 267239"/>
                    <a:gd name="connsiteY12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6669 w 267239"/>
                    <a:gd name="connsiteY8" fmla="*/ 119403 h 119403"/>
                    <a:gd name="connsiteX9" fmla="*/ 0 w 267239"/>
                    <a:gd name="connsiteY9" fmla="*/ 102734 h 119403"/>
                    <a:gd name="connsiteX10" fmla="*/ 0 w 267239"/>
                    <a:gd name="connsiteY10" fmla="*/ 59702 h 119403"/>
                    <a:gd name="connsiteX11" fmla="*/ 59702 w 267239"/>
                    <a:gd name="connsiteY11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16669 w 267239"/>
                    <a:gd name="connsiteY7" fmla="*/ 119403 h 119403"/>
                    <a:gd name="connsiteX8" fmla="*/ 0 w 267239"/>
                    <a:gd name="connsiteY8" fmla="*/ 102734 h 119403"/>
                    <a:gd name="connsiteX9" fmla="*/ 0 w 267239"/>
                    <a:gd name="connsiteY9" fmla="*/ 59702 h 119403"/>
                    <a:gd name="connsiteX10" fmla="*/ 59702 w 267239"/>
                    <a:gd name="connsiteY10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236226 w 267239"/>
                    <a:gd name="connsiteY3" fmla="*/ 0 h 119403"/>
                    <a:gd name="connsiteX4" fmla="*/ 267239 w 267239"/>
                    <a:gd name="connsiteY4" fmla="*/ 31013 h 119403"/>
                    <a:gd name="connsiteX5" fmla="*/ 267239 w 267239"/>
                    <a:gd name="connsiteY5" fmla="*/ 119403 h 119403"/>
                    <a:gd name="connsiteX6" fmla="*/ 16669 w 267239"/>
                    <a:gd name="connsiteY6" fmla="*/ 119403 h 119403"/>
                    <a:gd name="connsiteX7" fmla="*/ 0 w 267239"/>
                    <a:gd name="connsiteY7" fmla="*/ 102734 h 119403"/>
                    <a:gd name="connsiteX8" fmla="*/ 0 w 267239"/>
                    <a:gd name="connsiteY8" fmla="*/ 59702 h 119403"/>
                    <a:gd name="connsiteX9" fmla="*/ 59702 w 267239"/>
                    <a:gd name="connsiteY9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236226 w 267239"/>
                    <a:gd name="connsiteY2" fmla="*/ 0 h 119403"/>
                    <a:gd name="connsiteX3" fmla="*/ 267239 w 267239"/>
                    <a:gd name="connsiteY3" fmla="*/ 31013 h 119403"/>
                    <a:gd name="connsiteX4" fmla="*/ 267239 w 267239"/>
                    <a:gd name="connsiteY4" fmla="*/ 119403 h 119403"/>
                    <a:gd name="connsiteX5" fmla="*/ 16669 w 267239"/>
                    <a:gd name="connsiteY5" fmla="*/ 119403 h 119403"/>
                    <a:gd name="connsiteX6" fmla="*/ 0 w 267239"/>
                    <a:gd name="connsiteY6" fmla="*/ 102734 h 119403"/>
                    <a:gd name="connsiteX7" fmla="*/ 0 w 267239"/>
                    <a:gd name="connsiteY7" fmla="*/ 59702 h 119403"/>
                    <a:gd name="connsiteX8" fmla="*/ 59702 w 267239"/>
                    <a:gd name="connsiteY8" fmla="*/ 0 h 119403"/>
                    <a:gd name="connsiteX0" fmla="*/ 59702 w 267239"/>
                    <a:gd name="connsiteY0" fmla="*/ 0 h 119403"/>
                    <a:gd name="connsiteX1" fmla="*/ 236226 w 267239"/>
                    <a:gd name="connsiteY1" fmla="*/ 0 h 119403"/>
                    <a:gd name="connsiteX2" fmla="*/ 267239 w 267239"/>
                    <a:gd name="connsiteY2" fmla="*/ 31013 h 119403"/>
                    <a:gd name="connsiteX3" fmla="*/ 267239 w 267239"/>
                    <a:gd name="connsiteY3" fmla="*/ 119403 h 119403"/>
                    <a:gd name="connsiteX4" fmla="*/ 16669 w 267239"/>
                    <a:gd name="connsiteY4" fmla="*/ 119403 h 119403"/>
                    <a:gd name="connsiteX5" fmla="*/ 0 w 267239"/>
                    <a:gd name="connsiteY5" fmla="*/ 102734 h 119403"/>
                    <a:gd name="connsiteX6" fmla="*/ 0 w 267239"/>
                    <a:gd name="connsiteY6" fmla="*/ 59702 h 119403"/>
                    <a:gd name="connsiteX7" fmla="*/ 59702 w 267239"/>
                    <a:gd name="connsiteY7" fmla="*/ 0 h 11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239" h="119403">
                      <a:moveTo>
                        <a:pt x="59702" y="0"/>
                      </a:moveTo>
                      <a:lnTo>
                        <a:pt x="236226" y="0"/>
                      </a:lnTo>
                      <a:cubicBezTo>
                        <a:pt x="253354" y="0"/>
                        <a:pt x="267239" y="13885"/>
                        <a:pt x="267239" y="31013"/>
                      </a:cubicBezTo>
                      <a:lnTo>
                        <a:pt x="267239" y="119403"/>
                      </a:lnTo>
                      <a:lnTo>
                        <a:pt x="16669" y="119403"/>
                      </a:lnTo>
                      <a:cubicBezTo>
                        <a:pt x="7463" y="119403"/>
                        <a:pt x="0" y="111940"/>
                        <a:pt x="0" y="102734"/>
                      </a:cubicBezTo>
                      <a:lnTo>
                        <a:pt x="0" y="59702"/>
                      </a:lnTo>
                      <a:cubicBezTo>
                        <a:pt x="0" y="26729"/>
                        <a:pt x="26729" y="0"/>
                        <a:pt x="5970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992CB5BE-A9FF-49A1-A819-0EA702F94F58}"/>
                    </a:ext>
                  </a:extLst>
                </p:cNvPr>
                <p:cNvSpPr/>
                <p:nvPr/>
              </p:nvSpPr>
              <p:spPr bwMode="auto">
                <a:xfrm>
                  <a:off x="5251215" y="4640273"/>
                  <a:ext cx="265610" cy="253562"/>
                </a:xfrm>
                <a:custGeom>
                  <a:avLst/>
                  <a:gdLst>
                    <a:gd name="connsiteX0" fmla="*/ 57373 w 265610"/>
                    <a:gd name="connsiteY0" fmla="*/ 0 h 253562"/>
                    <a:gd name="connsiteX1" fmla="*/ 197620 w 265610"/>
                    <a:gd name="connsiteY1" fmla="*/ 0 h 253562"/>
                    <a:gd name="connsiteX2" fmla="*/ 207480 w 265610"/>
                    <a:gd name="connsiteY2" fmla="*/ 115052 h 253562"/>
                    <a:gd name="connsiteX3" fmla="*/ 248782 w 265610"/>
                    <a:gd name="connsiteY3" fmla="*/ 115052 h 253562"/>
                    <a:gd name="connsiteX4" fmla="*/ 265610 w 265610"/>
                    <a:gd name="connsiteY4" fmla="*/ 131880 h 253562"/>
                    <a:gd name="connsiteX5" fmla="*/ 265610 w 265610"/>
                    <a:gd name="connsiteY5" fmla="*/ 184307 h 253562"/>
                    <a:gd name="connsiteX6" fmla="*/ 196355 w 265610"/>
                    <a:gd name="connsiteY6" fmla="*/ 253562 h 253562"/>
                    <a:gd name="connsiteX7" fmla="*/ 69255 w 265610"/>
                    <a:gd name="connsiteY7" fmla="*/ 253562 h 253562"/>
                    <a:gd name="connsiteX8" fmla="*/ 0 w 265610"/>
                    <a:gd name="connsiteY8" fmla="*/ 184307 h 253562"/>
                    <a:gd name="connsiteX9" fmla="*/ 0 w 265610"/>
                    <a:gd name="connsiteY9" fmla="*/ 131880 h 253562"/>
                    <a:gd name="connsiteX10" fmla="*/ 16828 w 265610"/>
                    <a:gd name="connsiteY10" fmla="*/ 115052 h 253562"/>
                    <a:gd name="connsiteX11" fmla="*/ 47513 w 265610"/>
                    <a:gd name="connsiteY11" fmla="*/ 115052 h 253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5610" h="253562">
                      <a:moveTo>
                        <a:pt x="57373" y="0"/>
                      </a:moveTo>
                      <a:lnTo>
                        <a:pt x="197620" y="0"/>
                      </a:lnTo>
                      <a:lnTo>
                        <a:pt x="207480" y="115052"/>
                      </a:lnTo>
                      <a:lnTo>
                        <a:pt x="248782" y="115052"/>
                      </a:lnTo>
                      <a:cubicBezTo>
                        <a:pt x="258076" y="115052"/>
                        <a:pt x="265610" y="122586"/>
                        <a:pt x="265610" y="131880"/>
                      </a:cubicBezTo>
                      <a:lnTo>
                        <a:pt x="265610" y="184307"/>
                      </a:lnTo>
                      <a:cubicBezTo>
                        <a:pt x="265610" y="222555"/>
                        <a:pt x="234603" y="253562"/>
                        <a:pt x="196355" y="253562"/>
                      </a:cubicBezTo>
                      <a:lnTo>
                        <a:pt x="69255" y="253562"/>
                      </a:lnTo>
                      <a:cubicBezTo>
                        <a:pt x="31007" y="253562"/>
                        <a:pt x="0" y="222555"/>
                        <a:pt x="0" y="184307"/>
                      </a:cubicBezTo>
                      <a:lnTo>
                        <a:pt x="0" y="131880"/>
                      </a:lnTo>
                      <a:cubicBezTo>
                        <a:pt x="0" y="122586"/>
                        <a:pt x="7534" y="115052"/>
                        <a:pt x="16828" y="115052"/>
                      </a:cubicBezTo>
                      <a:lnTo>
                        <a:pt x="47513" y="115052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D6F63A68-DC38-4A34-8AC7-D442AB2E47AD}"/>
                    </a:ext>
                  </a:extLst>
                </p:cNvPr>
                <p:cNvSpPr/>
                <p:nvPr/>
              </p:nvSpPr>
              <p:spPr bwMode="auto">
                <a:xfrm>
                  <a:off x="4959322" y="3775675"/>
                  <a:ext cx="838780" cy="891929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" name="台形 88">
                  <a:extLst>
                    <a:ext uri="{FF2B5EF4-FFF2-40B4-BE49-F238E27FC236}">
                      <a16:creationId xmlns:a16="http://schemas.microsoft.com/office/drawing/2014/main" id="{1C94224D-6E78-4B7C-AC55-87E7CD43473C}"/>
                    </a:ext>
                  </a:extLst>
                </p:cNvPr>
                <p:cNvSpPr/>
                <p:nvPr/>
              </p:nvSpPr>
              <p:spPr bwMode="auto">
                <a:xfrm rot="14400000">
                  <a:off x="4776358" y="5278383"/>
                  <a:ext cx="178816" cy="717849"/>
                </a:xfrm>
                <a:prstGeom prst="trapezoid">
                  <a:avLst>
                    <a:gd name="adj" fmla="val 19538"/>
                  </a:avLst>
                </a:pr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BA58740A-2DCE-4331-ADD8-8CEE7CEE5599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5805213" y="5024310"/>
                  <a:ext cx="305322" cy="380007"/>
                </a:xfrm>
                <a:custGeom>
                  <a:avLst/>
                  <a:gdLst>
                    <a:gd name="connsiteX0" fmla="*/ 231749 w 1059772"/>
                    <a:gd name="connsiteY0" fmla="*/ 1241256 h 1319003"/>
                    <a:gd name="connsiteX1" fmla="*/ 175907 w 1059772"/>
                    <a:gd name="connsiteY1" fmla="*/ 1201964 h 1319003"/>
                    <a:gd name="connsiteX2" fmla="*/ 173033 w 1059772"/>
                    <a:gd name="connsiteY2" fmla="*/ 1195732 h 1319003"/>
                    <a:gd name="connsiteX3" fmla="*/ 151573 w 1059772"/>
                    <a:gd name="connsiteY3" fmla="*/ 1156319 h 1319003"/>
                    <a:gd name="connsiteX4" fmla="*/ 75653 w 1059772"/>
                    <a:gd name="connsiteY4" fmla="*/ 837558 h 1319003"/>
                    <a:gd name="connsiteX5" fmla="*/ 76737 w 1059772"/>
                    <a:gd name="connsiteY5" fmla="*/ 798091 h 1319003"/>
                    <a:gd name="connsiteX6" fmla="*/ 64179 w 1059772"/>
                    <a:gd name="connsiteY6" fmla="*/ 772999 h 1319003"/>
                    <a:gd name="connsiteX7" fmla="*/ 24807 w 1059772"/>
                    <a:gd name="connsiteY7" fmla="*/ 661975 h 1319003"/>
                    <a:gd name="connsiteX8" fmla="*/ 25270 w 1059772"/>
                    <a:gd name="connsiteY8" fmla="*/ 319176 h 1319003"/>
                    <a:gd name="connsiteX9" fmla="*/ 34629 w 1059772"/>
                    <a:gd name="connsiteY9" fmla="*/ 296444 h 1319003"/>
                    <a:gd name="connsiteX10" fmla="*/ 13495 w 1059772"/>
                    <a:gd name="connsiteY10" fmla="*/ 192959 h 1319003"/>
                    <a:gd name="connsiteX11" fmla="*/ 33874 w 1059772"/>
                    <a:gd name="connsiteY11" fmla="*/ 163967 h 1319003"/>
                    <a:gd name="connsiteX12" fmla="*/ 144406 w 1059772"/>
                    <a:gd name="connsiteY12" fmla="*/ 47459 h 1319003"/>
                    <a:gd name="connsiteX13" fmla="*/ 211003 w 1059772"/>
                    <a:gd name="connsiteY13" fmla="*/ 0 h 1319003"/>
                    <a:gd name="connsiteX14" fmla="*/ 418001 w 1059772"/>
                    <a:gd name="connsiteY14" fmla="*/ 0 h 1319003"/>
                    <a:gd name="connsiteX15" fmla="*/ 377203 w 1059772"/>
                    <a:gd name="connsiteY15" fmla="*/ 199776 h 1319003"/>
                    <a:gd name="connsiteX16" fmla="*/ 391936 w 1059772"/>
                    <a:gd name="connsiteY16" fmla="*/ 201350 h 1319003"/>
                    <a:gd name="connsiteX17" fmla="*/ 557350 w 1059772"/>
                    <a:gd name="connsiteY17" fmla="*/ 265044 h 1319003"/>
                    <a:gd name="connsiteX18" fmla="*/ 560026 w 1059772"/>
                    <a:gd name="connsiteY18" fmla="*/ 266860 h 1319003"/>
                    <a:gd name="connsiteX19" fmla="*/ 562800 w 1059772"/>
                    <a:gd name="connsiteY19" fmla="*/ 266131 h 1319003"/>
                    <a:gd name="connsiteX20" fmla="*/ 855642 w 1059772"/>
                    <a:gd name="connsiteY20" fmla="*/ 276724 h 1319003"/>
                    <a:gd name="connsiteX21" fmla="*/ 855383 w 1059772"/>
                    <a:gd name="connsiteY21" fmla="*/ 277624 h 1319003"/>
                    <a:gd name="connsiteX22" fmla="*/ 865821 w 1059772"/>
                    <a:gd name="connsiteY22" fmla="*/ 280552 h 1319003"/>
                    <a:gd name="connsiteX23" fmla="*/ 884762 w 1059772"/>
                    <a:gd name="connsiteY23" fmla="*/ 290267 h 1319003"/>
                    <a:gd name="connsiteX24" fmla="*/ 915874 w 1059772"/>
                    <a:gd name="connsiteY24" fmla="*/ 435609 h 1319003"/>
                    <a:gd name="connsiteX25" fmla="*/ 809366 w 1059772"/>
                    <a:gd name="connsiteY25" fmla="*/ 482036 h 1319003"/>
                    <a:gd name="connsiteX26" fmla="*/ 797403 w 1059772"/>
                    <a:gd name="connsiteY26" fmla="*/ 478681 h 1319003"/>
                    <a:gd name="connsiteX27" fmla="*/ 797313 w 1059772"/>
                    <a:gd name="connsiteY27" fmla="*/ 478990 h 1319003"/>
                    <a:gd name="connsiteX28" fmla="*/ 538290 w 1059772"/>
                    <a:gd name="connsiteY28" fmla="*/ 493051 h 1319003"/>
                    <a:gd name="connsiteX29" fmla="*/ 520853 w 1059772"/>
                    <a:gd name="connsiteY29" fmla="*/ 501373 h 1319003"/>
                    <a:gd name="connsiteX30" fmla="*/ 532491 w 1059772"/>
                    <a:gd name="connsiteY30" fmla="*/ 524655 h 1319003"/>
                    <a:gd name="connsiteX31" fmla="*/ 918445 w 1059772"/>
                    <a:gd name="connsiteY31" fmla="*/ 747102 h 1319003"/>
                    <a:gd name="connsiteX32" fmla="*/ 952321 w 1059772"/>
                    <a:gd name="connsiteY32" fmla="*/ 744915 h 1319003"/>
                    <a:gd name="connsiteX33" fmla="*/ 957900 w 1059772"/>
                    <a:gd name="connsiteY33" fmla="*/ 743711 h 1319003"/>
                    <a:gd name="connsiteX34" fmla="*/ 976238 w 1059772"/>
                    <a:gd name="connsiteY34" fmla="*/ 743391 h 1319003"/>
                    <a:gd name="connsiteX35" fmla="*/ 1059495 w 1059772"/>
                    <a:gd name="connsiteY35" fmla="*/ 838207 h 1319003"/>
                    <a:gd name="connsiteX36" fmla="*/ 980528 w 1059772"/>
                    <a:gd name="connsiteY36" fmla="*/ 918221 h 1319003"/>
                    <a:gd name="connsiteX37" fmla="*/ 974021 w 1059772"/>
                    <a:gd name="connsiteY37" fmla="*/ 918335 h 1319003"/>
                    <a:gd name="connsiteX38" fmla="*/ 974030 w 1059772"/>
                    <a:gd name="connsiteY38" fmla="*/ 918421 h 1319003"/>
                    <a:gd name="connsiteX39" fmla="*/ 922140 w 1059772"/>
                    <a:gd name="connsiteY39" fmla="*/ 921771 h 1319003"/>
                    <a:gd name="connsiteX40" fmla="*/ 870840 w 1059772"/>
                    <a:gd name="connsiteY40" fmla="*/ 920707 h 1319003"/>
                    <a:gd name="connsiteX41" fmla="*/ 620068 w 1059772"/>
                    <a:gd name="connsiteY41" fmla="*/ 848255 h 1319003"/>
                    <a:gd name="connsiteX42" fmla="*/ 589927 w 1059772"/>
                    <a:gd name="connsiteY42" fmla="*/ 829677 h 1319003"/>
                    <a:gd name="connsiteX43" fmla="*/ 616709 w 1059772"/>
                    <a:gd name="connsiteY43" fmla="*/ 854870 h 1319003"/>
                    <a:gd name="connsiteX44" fmla="*/ 887630 w 1059772"/>
                    <a:gd name="connsiteY44" fmla="*/ 979551 h 1319003"/>
                    <a:gd name="connsiteX45" fmla="*/ 887524 w 1059772"/>
                    <a:gd name="connsiteY45" fmla="*/ 980266 h 1319003"/>
                    <a:gd name="connsiteX46" fmla="*/ 901527 w 1059772"/>
                    <a:gd name="connsiteY46" fmla="*/ 981631 h 1319003"/>
                    <a:gd name="connsiteX47" fmla="*/ 979852 w 1059772"/>
                    <a:gd name="connsiteY47" fmla="*/ 1074589 h 1319003"/>
                    <a:gd name="connsiteX48" fmla="*/ 881757 w 1059772"/>
                    <a:gd name="connsiteY48" fmla="*/ 1169473 h 1319003"/>
                    <a:gd name="connsiteX49" fmla="*/ 861988 w 1059772"/>
                    <a:gd name="connsiteY49" fmla="*/ 1167546 h 1319003"/>
                    <a:gd name="connsiteX50" fmla="*/ 857645 w 1059772"/>
                    <a:gd name="connsiteY50" fmla="*/ 1166242 h 1319003"/>
                    <a:gd name="connsiteX51" fmla="*/ 800804 w 1059772"/>
                    <a:gd name="connsiteY51" fmla="*/ 1155368 h 1319003"/>
                    <a:gd name="connsiteX52" fmla="*/ 449600 w 1059772"/>
                    <a:gd name="connsiteY52" fmla="*/ 957070 h 1319003"/>
                    <a:gd name="connsiteX53" fmla="*/ 432966 w 1059772"/>
                    <a:gd name="connsiteY53" fmla="*/ 938380 h 1319003"/>
                    <a:gd name="connsiteX54" fmla="*/ 442381 w 1059772"/>
                    <a:gd name="connsiteY54" fmla="*/ 953343 h 1319003"/>
                    <a:gd name="connsiteX55" fmla="*/ 634655 w 1059772"/>
                    <a:gd name="connsiteY55" fmla="*/ 1125537 h 1319003"/>
                    <a:gd name="connsiteX56" fmla="*/ 671306 w 1059772"/>
                    <a:gd name="connsiteY56" fmla="*/ 1143091 h 1319003"/>
                    <a:gd name="connsiteX57" fmla="*/ 680029 w 1059772"/>
                    <a:gd name="connsiteY57" fmla="*/ 1145898 h 1319003"/>
                    <a:gd name="connsiteX58" fmla="*/ 733112 w 1059772"/>
                    <a:gd name="connsiteY58" fmla="*/ 1228910 h 1319003"/>
                    <a:gd name="connsiteX59" fmla="*/ 646199 w 1059772"/>
                    <a:gd name="connsiteY59" fmla="*/ 1319003 h 1319003"/>
                    <a:gd name="connsiteX60" fmla="*/ 612368 w 1059772"/>
                    <a:gd name="connsiteY60" fmla="*/ 1311923 h 1319003"/>
                    <a:gd name="connsiteX61" fmla="*/ 608168 w 1059772"/>
                    <a:gd name="connsiteY61" fmla="*/ 1309560 h 1319003"/>
                    <a:gd name="connsiteX62" fmla="*/ 550918 w 1059772"/>
                    <a:gd name="connsiteY62" fmla="*/ 1282139 h 1319003"/>
                    <a:gd name="connsiteX63" fmla="*/ 272929 w 1059772"/>
                    <a:gd name="connsiteY63" fmla="*/ 1018008 h 1319003"/>
                    <a:gd name="connsiteX64" fmla="*/ 263877 w 1059772"/>
                    <a:gd name="connsiteY64" fmla="*/ 1001363 h 1319003"/>
                    <a:gd name="connsiteX65" fmla="*/ 260179 w 1059772"/>
                    <a:gd name="connsiteY65" fmla="*/ 999627 h 1319003"/>
                    <a:gd name="connsiteX66" fmla="*/ 265380 w 1059772"/>
                    <a:gd name="connsiteY66" fmla="*/ 1016581 h 1319003"/>
                    <a:gd name="connsiteX67" fmla="*/ 294131 w 1059772"/>
                    <a:gd name="connsiteY67" fmla="*/ 1085202 h 1319003"/>
                    <a:gd name="connsiteX68" fmla="*/ 310035 w 1059772"/>
                    <a:gd name="connsiteY68" fmla="*/ 1114410 h 1319003"/>
                    <a:gd name="connsiteX69" fmla="*/ 312317 w 1059772"/>
                    <a:gd name="connsiteY69" fmla="*/ 1117583 h 1319003"/>
                    <a:gd name="connsiteX70" fmla="*/ 323049 w 1059772"/>
                    <a:gd name="connsiteY70" fmla="*/ 1148551 h 1319003"/>
                    <a:gd name="connsiteX71" fmla="*/ 255745 w 1059772"/>
                    <a:gd name="connsiteY71" fmla="*/ 1241597 h 1319003"/>
                    <a:gd name="connsiteX72" fmla="*/ 231749 w 1059772"/>
                    <a:gd name="connsiteY72" fmla="*/ 1241256 h 13190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</a:cxnLst>
                  <a:rect l="l" t="t" r="r" b="b"/>
                  <a:pathLst>
                    <a:path w="1059772" h="1319003">
                      <a:moveTo>
                        <a:pt x="231749" y="1241256"/>
                      </a:moveTo>
                      <a:cubicBezTo>
                        <a:pt x="208484" y="1237247"/>
                        <a:pt x="188026" y="1222712"/>
                        <a:pt x="175907" y="1201964"/>
                      </a:cubicBezTo>
                      <a:lnTo>
                        <a:pt x="173033" y="1195732"/>
                      </a:lnTo>
                      <a:lnTo>
                        <a:pt x="151573" y="1156319"/>
                      </a:lnTo>
                      <a:cubicBezTo>
                        <a:pt x="101419" y="1055840"/>
                        <a:pt x="76186" y="946677"/>
                        <a:pt x="75653" y="837558"/>
                      </a:cubicBezTo>
                      <a:lnTo>
                        <a:pt x="76737" y="798091"/>
                      </a:lnTo>
                      <a:lnTo>
                        <a:pt x="64179" y="772999"/>
                      </a:lnTo>
                      <a:cubicBezTo>
                        <a:pt x="48671" y="738517"/>
                        <a:pt x="35345" y="701305"/>
                        <a:pt x="24807" y="661975"/>
                      </a:cubicBezTo>
                      <a:cubicBezTo>
                        <a:pt x="-9683" y="533258"/>
                        <a:pt x="-6970" y="409265"/>
                        <a:pt x="25270" y="319176"/>
                      </a:cubicBezTo>
                      <a:lnTo>
                        <a:pt x="34629" y="296444"/>
                      </a:lnTo>
                      <a:lnTo>
                        <a:pt x="13495" y="192959"/>
                      </a:lnTo>
                      <a:lnTo>
                        <a:pt x="33874" y="163967"/>
                      </a:lnTo>
                      <a:cubicBezTo>
                        <a:pt x="67046" y="121396"/>
                        <a:pt x="104118" y="82429"/>
                        <a:pt x="144406" y="47459"/>
                      </a:cubicBezTo>
                      <a:lnTo>
                        <a:pt x="211003" y="0"/>
                      </a:lnTo>
                      <a:lnTo>
                        <a:pt x="418001" y="0"/>
                      </a:lnTo>
                      <a:lnTo>
                        <a:pt x="377203" y="199776"/>
                      </a:lnTo>
                      <a:lnTo>
                        <a:pt x="391936" y="201350"/>
                      </a:lnTo>
                      <a:cubicBezTo>
                        <a:pt x="448424" y="210064"/>
                        <a:pt x="504719" y="232034"/>
                        <a:pt x="557350" y="265044"/>
                      </a:cubicBezTo>
                      <a:lnTo>
                        <a:pt x="560026" y="266860"/>
                      </a:lnTo>
                      <a:lnTo>
                        <a:pt x="562800" y="266131"/>
                      </a:lnTo>
                      <a:cubicBezTo>
                        <a:pt x="658635" y="245862"/>
                        <a:pt x="759166" y="248902"/>
                        <a:pt x="855642" y="276724"/>
                      </a:cubicBezTo>
                      <a:lnTo>
                        <a:pt x="855383" y="277624"/>
                      </a:lnTo>
                      <a:lnTo>
                        <a:pt x="865821" y="280552"/>
                      </a:lnTo>
                      <a:cubicBezTo>
                        <a:pt x="872325" y="283093"/>
                        <a:pt x="878671" y="286325"/>
                        <a:pt x="884762" y="290267"/>
                      </a:cubicBezTo>
                      <a:cubicBezTo>
                        <a:pt x="933487" y="321805"/>
                        <a:pt x="947416" y="386877"/>
                        <a:pt x="915874" y="435609"/>
                      </a:cubicBezTo>
                      <a:cubicBezTo>
                        <a:pt x="892217" y="472158"/>
                        <a:pt x="849701" y="489136"/>
                        <a:pt x="809366" y="482036"/>
                      </a:cubicBezTo>
                      <a:lnTo>
                        <a:pt x="797403" y="478681"/>
                      </a:lnTo>
                      <a:lnTo>
                        <a:pt x="797313" y="478990"/>
                      </a:lnTo>
                      <a:cubicBezTo>
                        <a:pt x="711039" y="454110"/>
                        <a:pt x="619792" y="459623"/>
                        <a:pt x="538290" y="493051"/>
                      </a:cubicBezTo>
                      <a:lnTo>
                        <a:pt x="520853" y="501373"/>
                      </a:lnTo>
                      <a:lnTo>
                        <a:pt x="532491" y="524655"/>
                      </a:lnTo>
                      <a:cubicBezTo>
                        <a:pt x="609196" y="663938"/>
                        <a:pt x="757783" y="750586"/>
                        <a:pt x="918445" y="747102"/>
                      </a:cubicBezTo>
                      <a:lnTo>
                        <a:pt x="952321" y="744915"/>
                      </a:lnTo>
                      <a:lnTo>
                        <a:pt x="957900" y="743711"/>
                      </a:lnTo>
                      <a:cubicBezTo>
                        <a:pt x="963871" y="743016"/>
                        <a:pt x="970005" y="742891"/>
                        <a:pt x="976238" y="743391"/>
                      </a:cubicBezTo>
                      <a:cubicBezTo>
                        <a:pt x="1026098" y="747390"/>
                        <a:pt x="1063374" y="789841"/>
                        <a:pt x="1059495" y="838207"/>
                      </a:cubicBezTo>
                      <a:cubicBezTo>
                        <a:pt x="1056100" y="880528"/>
                        <a:pt x="1022322" y="913355"/>
                        <a:pt x="980528" y="918221"/>
                      </a:cubicBezTo>
                      <a:lnTo>
                        <a:pt x="974021" y="918335"/>
                      </a:lnTo>
                      <a:lnTo>
                        <a:pt x="974030" y="918421"/>
                      </a:lnTo>
                      <a:cubicBezTo>
                        <a:pt x="956660" y="920289"/>
                        <a:pt x="939350" y="921398"/>
                        <a:pt x="922140" y="921771"/>
                      </a:cubicBezTo>
                      <a:cubicBezTo>
                        <a:pt x="904929" y="922145"/>
                        <a:pt x="887817" y="921782"/>
                        <a:pt x="870840" y="920707"/>
                      </a:cubicBezTo>
                      <a:cubicBezTo>
                        <a:pt x="781714" y="915065"/>
                        <a:pt x="696329" y="889790"/>
                        <a:pt x="620068" y="848255"/>
                      </a:cubicBezTo>
                      <a:lnTo>
                        <a:pt x="589927" y="829677"/>
                      </a:lnTo>
                      <a:lnTo>
                        <a:pt x="616709" y="854870"/>
                      </a:lnTo>
                      <a:cubicBezTo>
                        <a:pt x="691447" y="919783"/>
                        <a:pt x="784576" y="964217"/>
                        <a:pt x="887630" y="979551"/>
                      </a:cubicBezTo>
                      <a:lnTo>
                        <a:pt x="887524" y="980266"/>
                      </a:lnTo>
                      <a:lnTo>
                        <a:pt x="901527" y="981631"/>
                      </a:lnTo>
                      <a:cubicBezTo>
                        <a:pt x="946227" y="990479"/>
                        <a:pt x="979852" y="1028735"/>
                        <a:pt x="979852" y="1074589"/>
                      </a:cubicBezTo>
                      <a:cubicBezTo>
                        <a:pt x="979852" y="1126992"/>
                        <a:pt x="935934" y="1169473"/>
                        <a:pt x="881757" y="1169473"/>
                      </a:cubicBezTo>
                      <a:cubicBezTo>
                        <a:pt x="874986" y="1169473"/>
                        <a:pt x="868374" y="1168809"/>
                        <a:pt x="861988" y="1167546"/>
                      </a:cubicBezTo>
                      <a:lnTo>
                        <a:pt x="857645" y="1166242"/>
                      </a:lnTo>
                      <a:lnTo>
                        <a:pt x="800804" y="1155368"/>
                      </a:lnTo>
                      <a:cubicBezTo>
                        <a:pt x="664639" y="1123421"/>
                        <a:pt x="543696" y="1053375"/>
                        <a:pt x="449600" y="957070"/>
                      </a:cubicBezTo>
                      <a:lnTo>
                        <a:pt x="432966" y="938380"/>
                      </a:lnTo>
                      <a:lnTo>
                        <a:pt x="442381" y="953343"/>
                      </a:lnTo>
                      <a:cubicBezTo>
                        <a:pt x="490764" y="1023942"/>
                        <a:pt x="556024" y="1083552"/>
                        <a:pt x="634655" y="1125537"/>
                      </a:cubicBezTo>
                      <a:lnTo>
                        <a:pt x="671306" y="1143091"/>
                      </a:lnTo>
                      <a:lnTo>
                        <a:pt x="680029" y="1145898"/>
                      </a:lnTo>
                      <a:cubicBezTo>
                        <a:pt x="711223" y="1159575"/>
                        <a:pt x="733112" y="1191593"/>
                        <a:pt x="733112" y="1228910"/>
                      </a:cubicBezTo>
                      <a:cubicBezTo>
                        <a:pt x="733112" y="1278667"/>
                        <a:pt x="694199" y="1319003"/>
                        <a:pt x="646199" y="1319003"/>
                      </a:cubicBezTo>
                      <a:cubicBezTo>
                        <a:pt x="634198" y="1319003"/>
                        <a:pt x="622766" y="1316482"/>
                        <a:pt x="612368" y="1311923"/>
                      </a:cubicBezTo>
                      <a:lnTo>
                        <a:pt x="608168" y="1309560"/>
                      </a:lnTo>
                      <a:lnTo>
                        <a:pt x="550918" y="1282139"/>
                      </a:lnTo>
                      <a:cubicBezTo>
                        <a:pt x="433604" y="1219500"/>
                        <a:pt x="338735" y="1127280"/>
                        <a:pt x="272929" y="1018008"/>
                      </a:cubicBezTo>
                      <a:lnTo>
                        <a:pt x="263877" y="1001363"/>
                      </a:lnTo>
                      <a:lnTo>
                        <a:pt x="260179" y="999627"/>
                      </a:lnTo>
                      <a:lnTo>
                        <a:pt x="265380" y="1016581"/>
                      </a:lnTo>
                      <a:cubicBezTo>
                        <a:pt x="273381" y="1039901"/>
                        <a:pt x="282963" y="1062828"/>
                        <a:pt x="294131" y="1085202"/>
                      </a:cubicBezTo>
                      <a:lnTo>
                        <a:pt x="310035" y="1114410"/>
                      </a:lnTo>
                      <a:lnTo>
                        <a:pt x="312317" y="1117583"/>
                      </a:lnTo>
                      <a:cubicBezTo>
                        <a:pt x="317704" y="1126805"/>
                        <a:pt x="321443" y="1137254"/>
                        <a:pt x="323049" y="1148551"/>
                      </a:cubicBezTo>
                      <a:cubicBezTo>
                        <a:pt x="329474" y="1193742"/>
                        <a:pt x="299341" y="1235399"/>
                        <a:pt x="255745" y="1241597"/>
                      </a:cubicBezTo>
                      <a:cubicBezTo>
                        <a:pt x="247571" y="1242759"/>
                        <a:pt x="239504" y="1242593"/>
                        <a:pt x="231749" y="1241256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A6B6A295-EBE2-405D-9870-1EC03FD0E809}"/>
                    </a:ext>
                  </a:extLst>
                </p:cNvPr>
                <p:cNvSpPr/>
                <p:nvPr/>
              </p:nvSpPr>
              <p:spPr bwMode="auto">
                <a:xfrm>
                  <a:off x="4950087" y="5305543"/>
                  <a:ext cx="703263" cy="345926"/>
                </a:xfrm>
                <a:custGeom>
                  <a:avLst/>
                  <a:gdLst>
                    <a:gd name="connsiteX0" fmla="*/ 21898 w 542925"/>
                    <a:gd name="connsiteY0" fmla="*/ 0 h 433452"/>
                    <a:gd name="connsiteX1" fmla="*/ 521027 w 542925"/>
                    <a:gd name="connsiteY1" fmla="*/ 0 h 433452"/>
                    <a:gd name="connsiteX2" fmla="*/ 542925 w 542925"/>
                    <a:gd name="connsiteY2" fmla="*/ 433452 h 433452"/>
                    <a:gd name="connsiteX3" fmla="*/ 300995 w 542925"/>
                    <a:gd name="connsiteY3" fmla="*/ 433452 h 433452"/>
                    <a:gd name="connsiteX4" fmla="*/ 271463 w 542925"/>
                    <a:gd name="connsiteY4" fmla="*/ 268893 h 433452"/>
                    <a:gd name="connsiteX5" fmla="*/ 241931 w 542925"/>
                    <a:gd name="connsiteY5" fmla="*/ 433452 h 433452"/>
                    <a:gd name="connsiteX6" fmla="*/ 0 w 542925"/>
                    <a:gd name="connsiteY6" fmla="*/ 433452 h 433452"/>
                    <a:gd name="connsiteX0" fmla="*/ 190557 w 711584"/>
                    <a:gd name="connsiteY0" fmla="*/ 0 h 433452"/>
                    <a:gd name="connsiteX1" fmla="*/ 689686 w 711584"/>
                    <a:gd name="connsiteY1" fmla="*/ 0 h 433452"/>
                    <a:gd name="connsiteX2" fmla="*/ 711584 w 711584"/>
                    <a:gd name="connsiteY2" fmla="*/ 433452 h 433452"/>
                    <a:gd name="connsiteX3" fmla="*/ 469654 w 711584"/>
                    <a:gd name="connsiteY3" fmla="*/ 433452 h 433452"/>
                    <a:gd name="connsiteX4" fmla="*/ 440122 w 711584"/>
                    <a:gd name="connsiteY4" fmla="*/ 268893 h 433452"/>
                    <a:gd name="connsiteX5" fmla="*/ 410590 w 711584"/>
                    <a:gd name="connsiteY5" fmla="*/ 433452 h 433452"/>
                    <a:gd name="connsiteX6" fmla="*/ 0 w 711584"/>
                    <a:gd name="connsiteY6" fmla="*/ 218622 h 433452"/>
                    <a:gd name="connsiteX7" fmla="*/ 190557 w 711584"/>
                    <a:gd name="connsiteY7" fmla="*/ 0 h 433452"/>
                    <a:gd name="connsiteX0" fmla="*/ 190557 w 711584"/>
                    <a:gd name="connsiteY0" fmla="*/ 0 h 433452"/>
                    <a:gd name="connsiteX1" fmla="*/ 689686 w 711584"/>
                    <a:gd name="connsiteY1" fmla="*/ 0 h 433452"/>
                    <a:gd name="connsiteX2" fmla="*/ 711584 w 711584"/>
                    <a:gd name="connsiteY2" fmla="*/ 433452 h 433452"/>
                    <a:gd name="connsiteX3" fmla="*/ 469654 w 711584"/>
                    <a:gd name="connsiteY3" fmla="*/ 433452 h 433452"/>
                    <a:gd name="connsiteX4" fmla="*/ 440122 w 711584"/>
                    <a:gd name="connsiteY4" fmla="*/ 268893 h 433452"/>
                    <a:gd name="connsiteX5" fmla="*/ 410590 w 711584"/>
                    <a:gd name="connsiteY5" fmla="*/ 433452 h 433452"/>
                    <a:gd name="connsiteX6" fmla="*/ 0 w 711584"/>
                    <a:gd name="connsiteY6" fmla="*/ 218622 h 433452"/>
                    <a:gd name="connsiteX7" fmla="*/ 190557 w 711584"/>
                    <a:gd name="connsiteY7" fmla="*/ 0 h 433452"/>
                    <a:gd name="connsiteX0" fmla="*/ 190557 w 711584"/>
                    <a:gd name="connsiteY0" fmla="*/ 0 h 433452"/>
                    <a:gd name="connsiteX1" fmla="*/ 689686 w 711584"/>
                    <a:gd name="connsiteY1" fmla="*/ 0 h 433452"/>
                    <a:gd name="connsiteX2" fmla="*/ 711584 w 711584"/>
                    <a:gd name="connsiteY2" fmla="*/ 433452 h 433452"/>
                    <a:gd name="connsiteX3" fmla="*/ 469654 w 711584"/>
                    <a:gd name="connsiteY3" fmla="*/ 433452 h 433452"/>
                    <a:gd name="connsiteX4" fmla="*/ 440122 w 711584"/>
                    <a:gd name="connsiteY4" fmla="*/ 268893 h 433452"/>
                    <a:gd name="connsiteX5" fmla="*/ 198561 w 711584"/>
                    <a:gd name="connsiteY5" fmla="*/ 382727 h 433452"/>
                    <a:gd name="connsiteX6" fmla="*/ 0 w 711584"/>
                    <a:gd name="connsiteY6" fmla="*/ 218622 h 433452"/>
                    <a:gd name="connsiteX7" fmla="*/ 190557 w 711584"/>
                    <a:gd name="connsiteY7" fmla="*/ 0 h 433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11584" h="433452">
                      <a:moveTo>
                        <a:pt x="190557" y="0"/>
                      </a:moveTo>
                      <a:lnTo>
                        <a:pt x="689686" y="0"/>
                      </a:lnTo>
                      <a:lnTo>
                        <a:pt x="711584" y="433452"/>
                      </a:lnTo>
                      <a:lnTo>
                        <a:pt x="469654" y="433452"/>
                      </a:lnTo>
                      <a:lnTo>
                        <a:pt x="440122" y="268893"/>
                      </a:lnTo>
                      <a:lnTo>
                        <a:pt x="198561" y="382727"/>
                      </a:lnTo>
                      <a:lnTo>
                        <a:pt x="0" y="218622"/>
                      </a:lnTo>
                      <a:lnTo>
                        <a:pt x="190557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5ABE0364-106C-40C0-8DA4-6C2692CE875A}"/>
                    </a:ext>
                  </a:extLst>
                </p:cNvPr>
                <p:cNvSpPr/>
                <p:nvPr/>
              </p:nvSpPr>
              <p:spPr bwMode="auto">
                <a:xfrm rot="5400000">
                  <a:off x="4878068" y="3566762"/>
                  <a:ext cx="1025731" cy="1208917"/>
                </a:xfrm>
                <a:custGeom>
                  <a:avLst/>
                  <a:gdLst>
                    <a:gd name="connsiteX0" fmla="*/ 852 w 1025731"/>
                    <a:gd name="connsiteY0" fmla="*/ 961919 h 1208917"/>
                    <a:gd name="connsiteX1" fmla="*/ 10164 w 1025731"/>
                    <a:gd name="connsiteY1" fmla="*/ 863727 h 1208917"/>
                    <a:gd name="connsiteX2" fmla="*/ 27297 w 1025731"/>
                    <a:gd name="connsiteY2" fmla="*/ 816186 h 1208917"/>
                    <a:gd name="connsiteX3" fmla="*/ 37290 w 1025731"/>
                    <a:gd name="connsiteY3" fmla="*/ 798561 h 1208917"/>
                    <a:gd name="connsiteX4" fmla="*/ 18577 w 1025731"/>
                    <a:gd name="connsiteY4" fmla="*/ 735892 h 1208917"/>
                    <a:gd name="connsiteX5" fmla="*/ 10463 w 1025731"/>
                    <a:gd name="connsiteY5" fmla="*/ 652700 h 1208917"/>
                    <a:gd name="connsiteX6" fmla="*/ 425278 w 1025731"/>
                    <a:gd name="connsiteY6" fmla="*/ 192282 h 1208917"/>
                    <a:gd name="connsiteX7" fmla="*/ 450984 w 1025731"/>
                    <a:gd name="connsiteY7" fmla="*/ 189938 h 1208917"/>
                    <a:gd name="connsiteX8" fmla="*/ 472644 w 1025731"/>
                    <a:gd name="connsiteY8" fmla="*/ 181673 h 1208917"/>
                    <a:gd name="connsiteX9" fmla="*/ 719401 w 1025731"/>
                    <a:gd name="connsiteY9" fmla="*/ 0 h 1208917"/>
                    <a:gd name="connsiteX10" fmla="*/ 849519 w 1025731"/>
                    <a:gd name="connsiteY10" fmla="*/ 187388 h 1208917"/>
                    <a:gd name="connsiteX11" fmla="*/ 844058 w 1025731"/>
                    <a:gd name="connsiteY11" fmla="*/ 195501 h 1208917"/>
                    <a:gd name="connsiteX12" fmla="*/ 851714 w 1025731"/>
                    <a:gd name="connsiteY12" fmla="*/ 193371 h 1208917"/>
                    <a:gd name="connsiteX13" fmla="*/ 948261 w 1025731"/>
                    <a:gd name="connsiteY13" fmla="*/ 158587 h 1208917"/>
                    <a:gd name="connsiteX14" fmla="*/ 938663 w 1025731"/>
                    <a:gd name="connsiteY14" fmla="*/ 280494 h 1208917"/>
                    <a:gd name="connsiteX15" fmla="*/ 910456 w 1025731"/>
                    <a:gd name="connsiteY15" fmla="*/ 307717 h 1208917"/>
                    <a:gd name="connsiteX16" fmla="*/ 1025731 w 1025731"/>
                    <a:gd name="connsiteY16" fmla="*/ 286645 h 1208917"/>
                    <a:gd name="connsiteX17" fmla="*/ 647365 w 1025731"/>
                    <a:gd name="connsiteY17" fmla="*/ 491055 h 1208917"/>
                    <a:gd name="connsiteX18" fmla="*/ 576052 w 1025731"/>
                    <a:gd name="connsiteY18" fmla="*/ 494221 h 1208917"/>
                    <a:gd name="connsiteX19" fmla="*/ 572799 w 1025731"/>
                    <a:gd name="connsiteY19" fmla="*/ 460202 h 1208917"/>
                    <a:gd name="connsiteX20" fmla="*/ 350790 w 1025731"/>
                    <a:gd name="connsiteY20" fmla="*/ 901708 h 1208917"/>
                    <a:gd name="connsiteX21" fmla="*/ 458414 w 1025731"/>
                    <a:gd name="connsiteY21" fmla="*/ 1086460 h 1208917"/>
                    <a:gd name="connsiteX22" fmla="*/ 500246 w 1025731"/>
                    <a:gd name="connsiteY22" fmla="*/ 1119955 h 1208917"/>
                    <a:gd name="connsiteX23" fmla="*/ 425278 w 1025731"/>
                    <a:gd name="connsiteY23" fmla="*/ 1113118 h 1208917"/>
                    <a:gd name="connsiteX24" fmla="*/ 339486 w 1025731"/>
                    <a:gd name="connsiteY24" fmla="*/ 1090068 h 1208917"/>
                    <a:gd name="connsiteX25" fmla="*/ 290096 w 1025731"/>
                    <a:gd name="connsiteY25" fmla="*/ 1067882 h 1208917"/>
                    <a:gd name="connsiteX26" fmla="*/ 293803 w 1025731"/>
                    <a:gd name="connsiteY26" fmla="*/ 1077378 h 1208917"/>
                    <a:gd name="connsiteX27" fmla="*/ 391195 w 1025731"/>
                    <a:gd name="connsiteY27" fmla="*/ 1207476 h 1208917"/>
                    <a:gd name="connsiteX28" fmla="*/ 133862 w 1025731"/>
                    <a:gd name="connsiteY28" fmla="*/ 1047777 h 1208917"/>
                    <a:gd name="connsiteX29" fmla="*/ 114280 w 1025731"/>
                    <a:gd name="connsiteY29" fmla="*/ 997111 h 1208917"/>
                    <a:gd name="connsiteX30" fmla="*/ 116948 w 1025731"/>
                    <a:gd name="connsiteY30" fmla="*/ 1065372 h 1208917"/>
                    <a:gd name="connsiteX31" fmla="*/ 147308 w 1025731"/>
                    <a:gd name="connsiteY31" fmla="*/ 1159147 h 1208917"/>
                    <a:gd name="connsiteX32" fmla="*/ 852 w 1025731"/>
                    <a:gd name="connsiteY32" fmla="*/ 961919 h 1208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25731" h="1208917">
                      <a:moveTo>
                        <a:pt x="852" y="961919"/>
                      </a:moveTo>
                      <a:cubicBezTo>
                        <a:pt x="-1624" y="930309"/>
                        <a:pt x="1235" y="897050"/>
                        <a:pt x="10164" y="863727"/>
                      </a:cubicBezTo>
                      <a:cubicBezTo>
                        <a:pt x="14629" y="847066"/>
                        <a:pt x="20399" y="831177"/>
                        <a:pt x="27297" y="816186"/>
                      </a:cubicBezTo>
                      <a:lnTo>
                        <a:pt x="37290" y="798561"/>
                      </a:lnTo>
                      <a:lnTo>
                        <a:pt x="18577" y="735892"/>
                      </a:lnTo>
                      <a:cubicBezTo>
                        <a:pt x="13246" y="708890"/>
                        <a:pt x="10463" y="681089"/>
                        <a:pt x="10463" y="652700"/>
                      </a:cubicBezTo>
                      <a:cubicBezTo>
                        <a:pt x="10463" y="425590"/>
                        <a:pt x="188544" y="236105"/>
                        <a:pt x="425278" y="192282"/>
                      </a:cubicBezTo>
                      <a:lnTo>
                        <a:pt x="450984" y="189938"/>
                      </a:lnTo>
                      <a:lnTo>
                        <a:pt x="472644" y="181673"/>
                      </a:lnTo>
                      <a:cubicBezTo>
                        <a:pt x="585105" y="131406"/>
                        <a:pt x="670622" y="69411"/>
                        <a:pt x="719401" y="0"/>
                      </a:cubicBezTo>
                      <a:cubicBezTo>
                        <a:pt x="835062" y="50927"/>
                        <a:pt x="878434" y="121629"/>
                        <a:pt x="849519" y="187388"/>
                      </a:cubicBezTo>
                      <a:lnTo>
                        <a:pt x="844058" y="195501"/>
                      </a:lnTo>
                      <a:lnTo>
                        <a:pt x="851714" y="193371"/>
                      </a:lnTo>
                      <a:cubicBezTo>
                        <a:pt x="885260" y="182730"/>
                        <a:pt x="917515" y="171127"/>
                        <a:pt x="948261" y="158587"/>
                      </a:cubicBezTo>
                      <a:cubicBezTo>
                        <a:pt x="973662" y="200329"/>
                        <a:pt x="968442" y="242505"/>
                        <a:pt x="938663" y="280494"/>
                      </a:cubicBezTo>
                      <a:lnTo>
                        <a:pt x="910456" y="307717"/>
                      </a:lnTo>
                      <a:lnTo>
                        <a:pt x="1025731" y="286645"/>
                      </a:lnTo>
                      <a:cubicBezTo>
                        <a:pt x="1025731" y="387473"/>
                        <a:pt x="863298" y="471599"/>
                        <a:pt x="647365" y="491055"/>
                      </a:cubicBezTo>
                      <a:lnTo>
                        <a:pt x="576052" y="494221"/>
                      </a:lnTo>
                      <a:lnTo>
                        <a:pt x="572799" y="460202"/>
                      </a:lnTo>
                      <a:cubicBezTo>
                        <a:pt x="397442" y="507189"/>
                        <a:pt x="298044" y="704858"/>
                        <a:pt x="350790" y="901708"/>
                      </a:cubicBezTo>
                      <a:cubicBezTo>
                        <a:pt x="370570" y="975526"/>
                        <a:pt x="408936" y="1038747"/>
                        <a:pt x="458414" y="1086460"/>
                      </a:cubicBezTo>
                      <a:lnTo>
                        <a:pt x="500246" y="1119955"/>
                      </a:lnTo>
                      <a:lnTo>
                        <a:pt x="425278" y="1113118"/>
                      </a:lnTo>
                      <a:cubicBezTo>
                        <a:pt x="395686" y="1107640"/>
                        <a:pt x="367011" y="1099887"/>
                        <a:pt x="339486" y="1090068"/>
                      </a:cubicBezTo>
                      <a:lnTo>
                        <a:pt x="290096" y="1067882"/>
                      </a:lnTo>
                      <a:lnTo>
                        <a:pt x="293803" y="1077378"/>
                      </a:lnTo>
                      <a:cubicBezTo>
                        <a:pt x="318525" y="1127301"/>
                        <a:pt x="351501" y="1171701"/>
                        <a:pt x="391195" y="1207476"/>
                      </a:cubicBezTo>
                      <a:cubicBezTo>
                        <a:pt x="285205" y="1219702"/>
                        <a:pt x="185376" y="1153127"/>
                        <a:pt x="133862" y="1047777"/>
                      </a:cubicBezTo>
                      <a:lnTo>
                        <a:pt x="114280" y="997111"/>
                      </a:lnTo>
                      <a:lnTo>
                        <a:pt x="116948" y="1065372"/>
                      </a:lnTo>
                      <a:cubicBezTo>
                        <a:pt x="122705" y="1098375"/>
                        <a:pt x="132858" y="1130027"/>
                        <a:pt x="147308" y="1159147"/>
                      </a:cubicBezTo>
                      <a:cubicBezTo>
                        <a:pt x="63715" y="1136748"/>
                        <a:pt x="8278" y="1056750"/>
                        <a:pt x="852" y="96191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85AA60FE-11DF-4345-B4A3-282983C54635}"/>
                    </a:ext>
                  </a:extLst>
                </p:cNvPr>
                <p:cNvSpPr/>
                <p:nvPr/>
              </p:nvSpPr>
              <p:spPr bwMode="auto">
                <a:xfrm>
                  <a:off x="5451657" y="4188032"/>
                  <a:ext cx="185854" cy="281538"/>
                </a:xfrm>
                <a:custGeom>
                  <a:avLst/>
                  <a:gdLst>
                    <a:gd name="connsiteX0" fmla="*/ 65683 w 185854"/>
                    <a:gd name="connsiteY0" fmla="*/ 0 h 281538"/>
                    <a:gd name="connsiteX1" fmla="*/ 185854 w 185854"/>
                    <a:gd name="connsiteY1" fmla="*/ 140769 h 281538"/>
                    <a:gd name="connsiteX2" fmla="*/ 65683 w 185854"/>
                    <a:gd name="connsiteY2" fmla="*/ 281538 h 281538"/>
                    <a:gd name="connsiteX3" fmla="*/ 29956 w 185854"/>
                    <a:gd name="connsiteY3" fmla="*/ 273089 h 281538"/>
                    <a:gd name="connsiteX4" fmla="*/ 16397 w 185854"/>
                    <a:gd name="connsiteY4" fmla="*/ 216354 h 281538"/>
                    <a:gd name="connsiteX5" fmla="*/ 0 w 185854"/>
                    <a:gd name="connsiteY5" fmla="*/ 31903 h 281538"/>
                    <a:gd name="connsiteX6" fmla="*/ 489 w 185854"/>
                    <a:gd name="connsiteY6" fmla="*/ 25608 h 281538"/>
                    <a:gd name="connsiteX7" fmla="*/ 18907 w 185854"/>
                    <a:gd name="connsiteY7" fmla="*/ 11062 h 281538"/>
                    <a:gd name="connsiteX8" fmla="*/ 65683 w 185854"/>
                    <a:gd name="connsiteY8" fmla="*/ 0 h 281538"/>
                    <a:gd name="connsiteX0" fmla="*/ 16397 w 185854"/>
                    <a:gd name="connsiteY0" fmla="*/ 216354 h 307794"/>
                    <a:gd name="connsiteX1" fmla="*/ 0 w 185854"/>
                    <a:gd name="connsiteY1" fmla="*/ 31903 h 307794"/>
                    <a:gd name="connsiteX2" fmla="*/ 489 w 185854"/>
                    <a:gd name="connsiteY2" fmla="*/ 25608 h 307794"/>
                    <a:gd name="connsiteX3" fmla="*/ 18907 w 185854"/>
                    <a:gd name="connsiteY3" fmla="*/ 11062 h 307794"/>
                    <a:gd name="connsiteX4" fmla="*/ 65683 w 185854"/>
                    <a:gd name="connsiteY4" fmla="*/ 0 h 307794"/>
                    <a:gd name="connsiteX5" fmla="*/ 185854 w 185854"/>
                    <a:gd name="connsiteY5" fmla="*/ 140769 h 307794"/>
                    <a:gd name="connsiteX6" fmla="*/ 65683 w 185854"/>
                    <a:gd name="connsiteY6" fmla="*/ 281538 h 307794"/>
                    <a:gd name="connsiteX7" fmla="*/ 29956 w 185854"/>
                    <a:gd name="connsiteY7" fmla="*/ 273089 h 307794"/>
                    <a:gd name="connsiteX8" fmla="*/ 107837 w 185854"/>
                    <a:gd name="connsiteY8" fmla="*/ 307794 h 307794"/>
                    <a:gd name="connsiteX0" fmla="*/ 16397 w 185854"/>
                    <a:gd name="connsiteY0" fmla="*/ 216354 h 281538"/>
                    <a:gd name="connsiteX1" fmla="*/ 0 w 185854"/>
                    <a:gd name="connsiteY1" fmla="*/ 31903 h 281538"/>
                    <a:gd name="connsiteX2" fmla="*/ 489 w 185854"/>
                    <a:gd name="connsiteY2" fmla="*/ 25608 h 281538"/>
                    <a:gd name="connsiteX3" fmla="*/ 18907 w 185854"/>
                    <a:gd name="connsiteY3" fmla="*/ 11062 h 281538"/>
                    <a:gd name="connsiteX4" fmla="*/ 65683 w 185854"/>
                    <a:gd name="connsiteY4" fmla="*/ 0 h 281538"/>
                    <a:gd name="connsiteX5" fmla="*/ 185854 w 185854"/>
                    <a:gd name="connsiteY5" fmla="*/ 140769 h 281538"/>
                    <a:gd name="connsiteX6" fmla="*/ 65683 w 185854"/>
                    <a:gd name="connsiteY6" fmla="*/ 281538 h 281538"/>
                    <a:gd name="connsiteX7" fmla="*/ 29956 w 185854"/>
                    <a:gd name="connsiteY7" fmla="*/ 273089 h 281538"/>
                    <a:gd name="connsiteX0" fmla="*/ 0 w 185854"/>
                    <a:gd name="connsiteY0" fmla="*/ 31903 h 281538"/>
                    <a:gd name="connsiteX1" fmla="*/ 489 w 185854"/>
                    <a:gd name="connsiteY1" fmla="*/ 25608 h 281538"/>
                    <a:gd name="connsiteX2" fmla="*/ 18907 w 185854"/>
                    <a:gd name="connsiteY2" fmla="*/ 11062 h 281538"/>
                    <a:gd name="connsiteX3" fmla="*/ 65683 w 185854"/>
                    <a:gd name="connsiteY3" fmla="*/ 0 h 281538"/>
                    <a:gd name="connsiteX4" fmla="*/ 185854 w 185854"/>
                    <a:gd name="connsiteY4" fmla="*/ 140769 h 281538"/>
                    <a:gd name="connsiteX5" fmla="*/ 65683 w 185854"/>
                    <a:gd name="connsiteY5" fmla="*/ 281538 h 281538"/>
                    <a:gd name="connsiteX6" fmla="*/ 29956 w 185854"/>
                    <a:gd name="connsiteY6" fmla="*/ 273089 h 2815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854" h="281538">
                      <a:moveTo>
                        <a:pt x="0" y="31903"/>
                      </a:moveTo>
                      <a:lnTo>
                        <a:pt x="489" y="25608"/>
                      </a:lnTo>
                      <a:lnTo>
                        <a:pt x="18907" y="11062"/>
                      </a:lnTo>
                      <a:cubicBezTo>
                        <a:pt x="33284" y="3939"/>
                        <a:pt x="49091" y="0"/>
                        <a:pt x="65683" y="0"/>
                      </a:cubicBezTo>
                      <a:cubicBezTo>
                        <a:pt x="132052" y="0"/>
                        <a:pt x="185854" y="63024"/>
                        <a:pt x="185854" y="140769"/>
                      </a:cubicBezTo>
                      <a:cubicBezTo>
                        <a:pt x="185854" y="218514"/>
                        <a:pt x="132052" y="281538"/>
                        <a:pt x="65683" y="281538"/>
                      </a:cubicBezTo>
                      <a:lnTo>
                        <a:pt x="29956" y="273089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3FED7110-FB7F-411F-81B7-9748AF9146D1}"/>
                    </a:ext>
                  </a:extLst>
                </p:cNvPr>
                <p:cNvSpPr/>
                <p:nvPr/>
              </p:nvSpPr>
              <p:spPr bwMode="auto">
                <a:xfrm rot="10800000">
                  <a:off x="5410921" y="4045641"/>
                  <a:ext cx="143533" cy="350618"/>
                </a:xfrm>
                <a:custGeom>
                  <a:avLst/>
                  <a:gdLst>
                    <a:gd name="connsiteX0" fmla="*/ 99905 w 110209"/>
                    <a:gd name="connsiteY0" fmla="*/ 400213 h 400213"/>
                    <a:gd name="connsiteX1" fmla="*/ 22774 w 110209"/>
                    <a:gd name="connsiteY1" fmla="*/ 400213 h 400213"/>
                    <a:gd name="connsiteX2" fmla="*/ 8661 w 110209"/>
                    <a:gd name="connsiteY2" fmla="*/ 352077 h 400213"/>
                    <a:gd name="connsiteX3" fmla="*/ 0 w 110209"/>
                    <a:gd name="connsiteY3" fmla="*/ 253430 h 400213"/>
                    <a:gd name="connsiteX4" fmla="*/ 110209 w 110209"/>
                    <a:gd name="connsiteY4" fmla="*/ 0 h 400213"/>
                    <a:gd name="connsiteX5" fmla="*/ 98065 w 110209"/>
                    <a:gd name="connsiteY5" fmla="*/ 381171 h 400213"/>
                    <a:gd name="connsiteX0" fmla="*/ 22774 w 114214"/>
                    <a:gd name="connsiteY0" fmla="*/ 400213 h 491653"/>
                    <a:gd name="connsiteX1" fmla="*/ 8661 w 114214"/>
                    <a:gd name="connsiteY1" fmla="*/ 352077 h 491653"/>
                    <a:gd name="connsiteX2" fmla="*/ 0 w 114214"/>
                    <a:gd name="connsiteY2" fmla="*/ 253430 h 491653"/>
                    <a:gd name="connsiteX3" fmla="*/ 110209 w 114214"/>
                    <a:gd name="connsiteY3" fmla="*/ 0 h 491653"/>
                    <a:gd name="connsiteX4" fmla="*/ 98065 w 114214"/>
                    <a:gd name="connsiteY4" fmla="*/ 381171 h 491653"/>
                    <a:gd name="connsiteX5" fmla="*/ 99905 w 114214"/>
                    <a:gd name="connsiteY5" fmla="*/ 400213 h 491653"/>
                    <a:gd name="connsiteX6" fmla="*/ 114214 w 114214"/>
                    <a:gd name="connsiteY6" fmla="*/ 491653 h 491653"/>
                    <a:gd name="connsiteX0" fmla="*/ 22774 w 110209"/>
                    <a:gd name="connsiteY0" fmla="*/ 400213 h 400213"/>
                    <a:gd name="connsiteX1" fmla="*/ 8661 w 110209"/>
                    <a:gd name="connsiteY1" fmla="*/ 352077 h 400213"/>
                    <a:gd name="connsiteX2" fmla="*/ 0 w 110209"/>
                    <a:gd name="connsiteY2" fmla="*/ 253430 h 400213"/>
                    <a:gd name="connsiteX3" fmla="*/ 110209 w 110209"/>
                    <a:gd name="connsiteY3" fmla="*/ 0 h 400213"/>
                    <a:gd name="connsiteX4" fmla="*/ 98065 w 110209"/>
                    <a:gd name="connsiteY4" fmla="*/ 381171 h 400213"/>
                    <a:gd name="connsiteX5" fmla="*/ 99905 w 110209"/>
                    <a:gd name="connsiteY5" fmla="*/ 400213 h 400213"/>
                    <a:gd name="connsiteX0" fmla="*/ 22774 w 110209"/>
                    <a:gd name="connsiteY0" fmla="*/ 400213 h 400213"/>
                    <a:gd name="connsiteX1" fmla="*/ 8661 w 110209"/>
                    <a:gd name="connsiteY1" fmla="*/ 352077 h 400213"/>
                    <a:gd name="connsiteX2" fmla="*/ 0 w 110209"/>
                    <a:gd name="connsiteY2" fmla="*/ 253430 h 400213"/>
                    <a:gd name="connsiteX3" fmla="*/ 110209 w 110209"/>
                    <a:gd name="connsiteY3" fmla="*/ 0 h 400213"/>
                    <a:gd name="connsiteX4" fmla="*/ 98065 w 110209"/>
                    <a:gd name="connsiteY4" fmla="*/ 381171 h 400213"/>
                    <a:gd name="connsiteX0" fmla="*/ 8661 w 110209"/>
                    <a:gd name="connsiteY0" fmla="*/ 352077 h 381171"/>
                    <a:gd name="connsiteX1" fmla="*/ 0 w 110209"/>
                    <a:gd name="connsiteY1" fmla="*/ 253430 h 381171"/>
                    <a:gd name="connsiteX2" fmla="*/ 110209 w 110209"/>
                    <a:gd name="connsiteY2" fmla="*/ 0 h 381171"/>
                    <a:gd name="connsiteX3" fmla="*/ 98065 w 110209"/>
                    <a:gd name="connsiteY3" fmla="*/ 381171 h 381171"/>
                    <a:gd name="connsiteX0" fmla="*/ 0 w 110209"/>
                    <a:gd name="connsiteY0" fmla="*/ 253430 h 381171"/>
                    <a:gd name="connsiteX1" fmla="*/ 110209 w 110209"/>
                    <a:gd name="connsiteY1" fmla="*/ 0 h 381171"/>
                    <a:gd name="connsiteX2" fmla="*/ 98065 w 110209"/>
                    <a:gd name="connsiteY2" fmla="*/ 381171 h 381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0209" h="381171">
                      <a:moveTo>
                        <a:pt x="0" y="253430"/>
                      </a:moveTo>
                      <a:cubicBezTo>
                        <a:pt x="0" y="113464"/>
                        <a:pt x="49342" y="0"/>
                        <a:pt x="110209" y="0"/>
                      </a:cubicBezTo>
                      <a:cubicBezTo>
                        <a:pt x="94017" y="123981"/>
                        <a:pt x="89970" y="254114"/>
                        <a:pt x="98065" y="381171"/>
                      </a:cubicBezTo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5EA3487C-DBE5-44AA-AECD-461BCE851692}"/>
                    </a:ext>
                  </a:extLst>
                </p:cNvPr>
                <p:cNvSpPr/>
                <p:nvPr/>
              </p:nvSpPr>
              <p:spPr bwMode="auto">
                <a:xfrm rot="3600000">
                  <a:off x="4357605" y="5733491"/>
                  <a:ext cx="267239" cy="119403"/>
                </a:xfrm>
                <a:custGeom>
                  <a:avLst/>
                  <a:gdLst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35804 w 267239"/>
                    <a:gd name="connsiteY8" fmla="*/ 119403 h 119403"/>
                    <a:gd name="connsiteX9" fmla="*/ 16669 w 267239"/>
                    <a:gd name="connsiteY9" fmla="*/ 119403 h 119403"/>
                    <a:gd name="connsiteX10" fmla="*/ 0 w 267239"/>
                    <a:gd name="connsiteY10" fmla="*/ 102734 h 119403"/>
                    <a:gd name="connsiteX11" fmla="*/ 0 w 267239"/>
                    <a:gd name="connsiteY11" fmla="*/ 59702 h 119403"/>
                    <a:gd name="connsiteX12" fmla="*/ 59702 w 267239"/>
                    <a:gd name="connsiteY12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208356 w 267239"/>
                    <a:gd name="connsiteY7" fmla="*/ 119403 h 119403"/>
                    <a:gd name="connsiteX8" fmla="*/ 16669 w 267239"/>
                    <a:gd name="connsiteY8" fmla="*/ 119403 h 119403"/>
                    <a:gd name="connsiteX9" fmla="*/ 0 w 267239"/>
                    <a:gd name="connsiteY9" fmla="*/ 102734 h 119403"/>
                    <a:gd name="connsiteX10" fmla="*/ 0 w 267239"/>
                    <a:gd name="connsiteY10" fmla="*/ 59702 h 119403"/>
                    <a:gd name="connsiteX11" fmla="*/ 59702 w 267239"/>
                    <a:gd name="connsiteY11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166817 w 267239"/>
                    <a:gd name="connsiteY3" fmla="*/ 0 h 119403"/>
                    <a:gd name="connsiteX4" fmla="*/ 236226 w 267239"/>
                    <a:gd name="connsiteY4" fmla="*/ 0 h 119403"/>
                    <a:gd name="connsiteX5" fmla="*/ 267239 w 267239"/>
                    <a:gd name="connsiteY5" fmla="*/ 31013 h 119403"/>
                    <a:gd name="connsiteX6" fmla="*/ 267239 w 267239"/>
                    <a:gd name="connsiteY6" fmla="*/ 119403 h 119403"/>
                    <a:gd name="connsiteX7" fmla="*/ 16669 w 267239"/>
                    <a:gd name="connsiteY7" fmla="*/ 119403 h 119403"/>
                    <a:gd name="connsiteX8" fmla="*/ 0 w 267239"/>
                    <a:gd name="connsiteY8" fmla="*/ 102734 h 119403"/>
                    <a:gd name="connsiteX9" fmla="*/ 0 w 267239"/>
                    <a:gd name="connsiteY9" fmla="*/ 59702 h 119403"/>
                    <a:gd name="connsiteX10" fmla="*/ 59702 w 267239"/>
                    <a:gd name="connsiteY10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166328 w 267239"/>
                    <a:gd name="connsiteY2" fmla="*/ 203 h 119403"/>
                    <a:gd name="connsiteX3" fmla="*/ 236226 w 267239"/>
                    <a:gd name="connsiteY3" fmla="*/ 0 h 119403"/>
                    <a:gd name="connsiteX4" fmla="*/ 267239 w 267239"/>
                    <a:gd name="connsiteY4" fmla="*/ 31013 h 119403"/>
                    <a:gd name="connsiteX5" fmla="*/ 267239 w 267239"/>
                    <a:gd name="connsiteY5" fmla="*/ 119403 h 119403"/>
                    <a:gd name="connsiteX6" fmla="*/ 16669 w 267239"/>
                    <a:gd name="connsiteY6" fmla="*/ 119403 h 119403"/>
                    <a:gd name="connsiteX7" fmla="*/ 0 w 267239"/>
                    <a:gd name="connsiteY7" fmla="*/ 102734 h 119403"/>
                    <a:gd name="connsiteX8" fmla="*/ 0 w 267239"/>
                    <a:gd name="connsiteY8" fmla="*/ 59702 h 119403"/>
                    <a:gd name="connsiteX9" fmla="*/ 59702 w 267239"/>
                    <a:gd name="connsiteY9" fmla="*/ 0 h 119403"/>
                    <a:gd name="connsiteX0" fmla="*/ 59702 w 267239"/>
                    <a:gd name="connsiteY0" fmla="*/ 0 h 119403"/>
                    <a:gd name="connsiteX1" fmla="*/ 165324 w 267239"/>
                    <a:gd name="connsiteY1" fmla="*/ 0 h 119403"/>
                    <a:gd name="connsiteX2" fmla="*/ 236226 w 267239"/>
                    <a:gd name="connsiteY2" fmla="*/ 0 h 119403"/>
                    <a:gd name="connsiteX3" fmla="*/ 267239 w 267239"/>
                    <a:gd name="connsiteY3" fmla="*/ 31013 h 119403"/>
                    <a:gd name="connsiteX4" fmla="*/ 267239 w 267239"/>
                    <a:gd name="connsiteY4" fmla="*/ 119403 h 119403"/>
                    <a:gd name="connsiteX5" fmla="*/ 16669 w 267239"/>
                    <a:gd name="connsiteY5" fmla="*/ 119403 h 119403"/>
                    <a:gd name="connsiteX6" fmla="*/ 0 w 267239"/>
                    <a:gd name="connsiteY6" fmla="*/ 102734 h 119403"/>
                    <a:gd name="connsiteX7" fmla="*/ 0 w 267239"/>
                    <a:gd name="connsiteY7" fmla="*/ 59702 h 119403"/>
                    <a:gd name="connsiteX8" fmla="*/ 59702 w 267239"/>
                    <a:gd name="connsiteY8" fmla="*/ 0 h 119403"/>
                    <a:gd name="connsiteX0" fmla="*/ 59702 w 267239"/>
                    <a:gd name="connsiteY0" fmla="*/ 0 h 119403"/>
                    <a:gd name="connsiteX1" fmla="*/ 236226 w 267239"/>
                    <a:gd name="connsiteY1" fmla="*/ 0 h 119403"/>
                    <a:gd name="connsiteX2" fmla="*/ 267239 w 267239"/>
                    <a:gd name="connsiteY2" fmla="*/ 31013 h 119403"/>
                    <a:gd name="connsiteX3" fmla="*/ 267239 w 267239"/>
                    <a:gd name="connsiteY3" fmla="*/ 119403 h 119403"/>
                    <a:gd name="connsiteX4" fmla="*/ 16669 w 267239"/>
                    <a:gd name="connsiteY4" fmla="*/ 119403 h 119403"/>
                    <a:gd name="connsiteX5" fmla="*/ 0 w 267239"/>
                    <a:gd name="connsiteY5" fmla="*/ 102734 h 119403"/>
                    <a:gd name="connsiteX6" fmla="*/ 0 w 267239"/>
                    <a:gd name="connsiteY6" fmla="*/ 59702 h 119403"/>
                    <a:gd name="connsiteX7" fmla="*/ 59702 w 267239"/>
                    <a:gd name="connsiteY7" fmla="*/ 0 h 1194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67239" h="119403">
                      <a:moveTo>
                        <a:pt x="59702" y="0"/>
                      </a:moveTo>
                      <a:lnTo>
                        <a:pt x="236226" y="0"/>
                      </a:lnTo>
                      <a:cubicBezTo>
                        <a:pt x="253354" y="0"/>
                        <a:pt x="267239" y="13885"/>
                        <a:pt x="267239" y="31013"/>
                      </a:cubicBezTo>
                      <a:lnTo>
                        <a:pt x="267239" y="119403"/>
                      </a:lnTo>
                      <a:lnTo>
                        <a:pt x="16669" y="119403"/>
                      </a:lnTo>
                      <a:cubicBezTo>
                        <a:pt x="7463" y="119403"/>
                        <a:pt x="0" y="111940"/>
                        <a:pt x="0" y="102734"/>
                      </a:cubicBezTo>
                      <a:lnTo>
                        <a:pt x="0" y="59702"/>
                      </a:lnTo>
                      <a:cubicBezTo>
                        <a:pt x="0" y="26729"/>
                        <a:pt x="26729" y="0"/>
                        <a:pt x="59702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BA794330-6AC5-457D-AC0F-D62BC51F8AAE}"/>
                    </a:ext>
                  </a:extLst>
                </p:cNvPr>
                <p:cNvSpPr/>
                <p:nvPr/>
              </p:nvSpPr>
              <p:spPr bwMode="auto">
                <a:xfrm>
                  <a:off x="4678093" y="4697543"/>
                  <a:ext cx="1345539" cy="622801"/>
                </a:xfrm>
                <a:custGeom>
                  <a:avLst/>
                  <a:gdLst>
                    <a:gd name="connsiteX0" fmla="*/ 96223 w 1345539"/>
                    <a:gd name="connsiteY0" fmla="*/ 0 h 622801"/>
                    <a:gd name="connsiteX1" fmla="*/ 245812 w 1345539"/>
                    <a:gd name="connsiteY1" fmla="*/ 149590 h 622801"/>
                    <a:gd name="connsiteX2" fmla="*/ 487357 w 1345539"/>
                    <a:gd name="connsiteY2" fmla="*/ 84868 h 622801"/>
                    <a:gd name="connsiteX3" fmla="*/ 489551 w 1345539"/>
                    <a:gd name="connsiteY3" fmla="*/ 82092 h 622801"/>
                    <a:gd name="connsiteX4" fmla="*/ 560997 w 1345539"/>
                    <a:gd name="connsiteY4" fmla="*/ 56851 h 622801"/>
                    <a:gd name="connsiteX5" fmla="*/ 582706 w 1345539"/>
                    <a:gd name="connsiteY5" fmla="*/ 56851 h 622801"/>
                    <a:gd name="connsiteX6" fmla="*/ 608548 w 1345539"/>
                    <a:gd name="connsiteY6" fmla="*/ 76910 h 622801"/>
                    <a:gd name="connsiteX7" fmla="*/ 700619 w 1345539"/>
                    <a:gd name="connsiteY7" fmla="*/ 98310 h 622801"/>
                    <a:gd name="connsiteX8" fmla="*/ 792690 w 1345539"/>
                    <a:gd name="connsiteY8" fmla="*/ 76910 h 622801"/>
                    <a:gd name="connsiteX9" fmla="*/ 818532 w 1345539"/>
                    <a:gd name="connsiteY9" fmla="*/ 56851 h 622801"/>
                    <a:gd name="connsiteX10" fmla="*/ 850858 w 1345539"/>
                    <a:gd name="connsiteY10" fmla="*/ 56851 h 622801"/>
                    <a:gd name="connsiteX11" fmla="*/ 882364 w 1345539"/>
                    <a:gd name="connsiteY11" fmla="*/ 62276 h 622801"/>
                    <a:gd name="connsiteX12" fmla="*/ 1156904 w 1345539"/>
                    <a:gd name="connsiteY12" fmla="*/ 62277 h 622801"/>
                    <a:gd name="connsiteX13" fmla="*/ 1168711 w 1345539"/>
                    <a:gd name="connsiteY13" fmla="*/ 64661 h 622801"/>
                    <a:gd name="connsiteX14" fmla="*/ 1179271 w 1345539"/>
                    <a:gd name="connsiteY14" fmla="*/ 65397 h 622801"/>
                    <a:gd name="connsiteX15" fmla="*/ 1220586 w 1345539"/>
                    <a:gd name="connsiteY15" fmla="*/ 97099 h 622801"/>
                    <a:gd name="connsiteX16" fmla="*/ 1345539 w 1345539"/>
                    <a:gd name="connsiteY16" fmla="*/ 313526 h 622801"/>
                    <a:gd name="connsiteX17" fmla="*/ 1227691 w 1345539"/>
                    <a:gd name="connsiteY17" fmla="*/ 381566 h 622801"/>
                    <a:gd name="connsiteX18" fmla="*/ 1121915 w 1345539"/>
                    <a:gd name="connsiteY18" fmla="*/ 198356 h 622801"/>
                    <a:gd name="connsiteX19" fmla="*/ 951898 w 1345539"/>
                    <a:gd name="connsiteY19" fmla="*/ 198356 h 622801"/>
                    <a:gd name="connsiteX20" fmla="*/ 951898 w 1345539"/>
                    <a:gd name="connsiteY20" fmla="*/ 622801 h 622801"/>
                    <a:gd name="connsiteX21" fmla="*/ 459957 w 1345539"/>
                    <a:gd name="connsiteY21" fmla="*/ 622801 h 622801"/>
                    <a:gd name="connsiteX22" fmla="*/ 459957 w 1345539"/>
                    <a:gd name="connsiteY22" fmla="*/ 233090 h 622801"/>
                    <a:gd name="connsiteX23" fmla="*/ 247235 w 1345539"/>
                    <a:gd name="connsiteY23" fmla="*/ 290088 h 622801"/>
                    <a:gd name="connsiteX24" fmla="*/ 235218 w 1345539"/>
                    <a:gd name="connsiteY24" fmla="*/ 290841 h 622801"/>
                    <a:gd name="connsiteX25" fmla="*/ 224823 w 1345539"/>
                    <a:gd name="connsiteY25" fmla="*/ 292864 h 622801"/>
                    <a:gd name="connsiteX26" fmla="*/ 176711 w 1345539"/>
                    <a:gd name="connsiteY26" fmla="*/ 272935 h 622801"/>
                    <a:gd name="connsiteX27" fmla="*/ 0 w 1345539"/>
                    <a:gd name="connsiteY27" fmla="*/ 96223 h 622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345539" h="622801">
                      <a:moveTo>
                        <a:pt x="96223" y="0"/>
                      </a:moveTo>
                      <a:lnTo>
                        <a:pt x="245812" y="149590"/>
                      </a:lnTo>
                      <a:lnTo>
                        <a:pt x="487357" y="84868"/>
                      </a:lnTo>
                      <a:lnTo>
                        <a:pt x="489551" y="82092"/>
                      </a:lnTo>
                      <a:cubicBezTo>
                        <a:pt x="507836" y="66497"/>
                        <a:pt x="533096" y="56851"/>
                        <a:pt x="560997" y="56851"/>
                      </a:cubicBezTo>
                      <a:lnTo>
                        <a:pt x="582706" y="56851"/>
                      </a:lnTo>
                      <a:lnTo>
                        <a:pt x="608548" y="76910"/>
                      </a:lnTo>
                      <a:cubicBezTo>
                        <a:pt x="636847" y="90691"/>
                        <a:pt x="667960" y="98310"/>
                        <a:pt x="700619" y="98310"/>
                      </a:cubicBezTo>
                      <a:cubicBezTo>
                        <a:pt x="733278" y="98310"/>
                        <a:pt x="764391" y="90691"/>
                        <a:pt x="792690" y="76910"/>
                      </a:cubicBezTo>
                      <a:lnTo>
                        <a:pt x="818532" y="56851"/>
                      </a:lnTo>
                      <a:lnTo>
                        <a:pt x="850858" y="56851"/>
                      </a:lnTo>
                      <a:lnTo>
                        <a:pt x="882364" y="62276"/>
                      </a:lnTo>
                      <a:lnTo>
                        <a:pt x="1156904" y="62277"/>
                      </a:lnTo>
                      <a:lnTo>
                        <a:pt x="1168711" y="64661"/>
                      </a:lnTo>
                      <a:lnTo>
                        <a:pt x="1179271" y="65397"/>
                      </a:lnTo>
                      <a:cubicBezTo>
                        <a:pt x="1196091" y="69904"/>
                        <a:pt x="1211192" y="80828"/>
                        <a:pt x="1220586" y="97099"/>
                      </a:cubicBezTo>
                      <a:cubicBezTo>
                        <a:pt x="1262237" y="169241"/>
                        <a:pt x="1303887" y="241384"/>
                        <a:pt x="1345539" y="313526"/>
                      </a:cubicBezTo>
                      <a:lnTo>
                        <a:pt x="1227691" y="381566"/>
                      </a:lnTo>
                      <a:lnTo>
                        <a:pt x="1121915" y="198356"/>
                      </a:lnTo>
                      <a:lnTo>
                        <a:pt x="951898" y="198356"/>
                      </a:lnTo>
                      <a:lnTo>
                        <a:pt x="951898" y="622801"/>
                      </a:lnTo>
                      <a:lnTo>
                        <a:pt x="459957" y="622801"/>
                      </a:lnTo>
                      <a:lnTo>
                        <a:pt x="459957" y="233090"/>
                      </a:lnTo>
                      <a:lnTo>
                        <a:pt x="247235" y="290088"/>
                      </a:lnTo>
                      <a:lnTo>
                        <a:pt x="235218" y="290841"/>
                      </a:lnTo>
                      <a:lnTo>
                        <a:pt x="224823" y="292864"/>
                      </a:lnTo>
                      <a:cubicBezTo>
                        <a:pt x="207410" y="292864"/>
                        <a:pt x="189997" y="286221"/>
                        <a:pt x="176711" y="272935"/>
                      </a:cubicBezTo>
                      <a:cubicBezTo>
                        <a:pt x="117807" y="214031"/>
                        <a:pt x="58905" y="155127"/>
                        <a:pt x="0" y="96223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4720F530-E0E2-4582-807E-10AEEF8CB02F}"/>
                  </a:ext>
                </a:extLst>
              </p:cNvPr>
              <p:cNvGrpSpPr/>
              <p:nvPr/>
            </p:nvGrpSpPr>
            <p:grpSpPr>
              <a:xfrm>
                <a:off x="3654672" y="61764"/>
                <a:ext cx="2396759" cy="2636844"/>
                <a:chOff x="3654672" y="61764"/>
                <a:chExt cx="2396759" cy="2636844"/>
              </a:xfrm>
            </p:grpSpPr>
            <p:sp>
              <p:nvSpPr>
                <p:cNvPr id="74" name="星: 10 pt 73">
                  <a:extLst>
                    <a:ext uri="{FF2B5EF4-FFF2-40B4-BE49-F238E27FC236}">
                      <a16:creationId xmlns:a16="http://schemas.microsoft.com/office/drawing/2014/main" id="{0DABB8E6-5B51-4C5E-B236-B7286970CFC4}"/>
                    </a:ext>
                  </a:extLst>
                </p:cNvPr>
                <p:cNvSpPr/>
                <p:nvPr/>
              </p:nvSpPr>
              <p:spPr bwMode="auto">
                <a:xfrm>
                  <a:off x="4202892" y="546270"/>
                  <a:ext cx="1205636" cy="1179300"/>
                </a:xfrm>
                <a:prstGeom prst="star10">
                  <a:avLst>
                    <a:gd name="adj" fmla="val 37043"/>
                    <a:gd name="hf" fmla="val 105146"/>
                  </a:avLst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0E7F7F14-71B6-41F1-BF53-EAEBE5C07FD9}"/>
                    </a:ext>
                  </a:extLst>
                </p:cNvPr>
                <p:cNvSpPr/>
                <p:nvPr/>
              </p:nvSpPr>
              <p:spPr bwMode="auto">
                <a:xfrm>
                  <a:off x="4532747" y="809677"/>
                  <a:ext cx="515980" cy="68052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098EEC5D-C5A6-45AD-90D6-6C620185A1DF}"/>
                    </a:ext>
                  </a:extLst>
                </p:cNvPr>
                <p:cNvSpPr/>
                <p:nvPr/>
              </p:nvSpPr>
              <p:spPr bwMode="auto">
                <a:xfrm rot="1800000">
                  <a:off x="4998696" y="1508349"/>
                  <a:ext cx="1052735" cy="144779"/>
                </a:xfrm>
                <a:custGeom>
                  <a:avLst/>
                  <a:gdLst>
                    <a:gd name="connsiteX0" fmla="*/ 68580 w 1052735"/>
                    <a:gd name="connsiteY0" fmla="*/ 99060 h 144779"/>
                    <a:gd name="connsiteX1" fmla="*/ 1052735 w 1052735"/>
                    <a:gd name="connsiteY1" fmla="*/ 99060 h 144779"/>
                    <a:gd name="connsiteX2" fmla="*/ 1052735 w 1052735"/>
                    <a:gd name="connsiteY2" fmla="*/ 144779 h 144779"/>
                    <a:gd name="connsiteX3" fmla="*/ 68580 w 1052735"/>
                    <a:gd name="connsiteY3" fmla="*/ 144779 h 144779"/>
                    <a:gd name="connsiteX4" fmla="*/ 0 w 1052735"/>
                    <a:gd name="connsiteY4" fmla="*/ 0 h 144779"/>
                    <a:gd name="connsiteX5" fmla="*/ 984155 w 1052735"/>
                    <a:gd name="connsiteY5" fmla="*/ 0 h 144779"/>
                    <a:gd name="connsiteX6" fmla="*/ 984155 w 1052735"/>
                    <a:gd name="connsiteY6" fmla="*/ 45719 h 144779"/>
                    <a:gd name="connsiteX7" fmla="*/ 0 w 1052735"/>
                    <a:gd name="connsiteY7" fmla="*/ 45719 h 1447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52735" h="144779">
                      <a:moveTo>
                        <a:pt x="68580" y="99060"/>
                      </a:moveTo>
                      <a:lnTo>
                        <a:pt x="1052735" y="99060"/>
                      </a:lnTo>
                      <a:lnTo>
                        <a:pt x="1052735" y="144779"/>
                      </a:lnTo>
                      <a:lnTo>
                        <a:pt x="68580" y="144779"/>
                      </a:lnTo>
                      <a:close/>
                      <a:moveTo>
                        <a:pt x="0" y="0"/>
                      </a:moveTo>
                      <a:lnTo>
                        <a:pt x="984155" y="0"/>
                      </a:lnTo>
                      <a:lnTo>
                        <a:pt x="984155" y="45719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7" name="五角形 76">
                  <a:extLst>
                    <a:ext uri="{FF2B5EF4-FFF2-40B4-BE49-F238E27FC236}">
                      <a16:creationId xmlns:a16="http://schemas.microsoft.com/office/drawing/2014/main" id="{E3E256C8-C326-410F-9F62-CC53E746DA1D}"/>
                    </a:ext>
                  </a:extLst>
                </p:cNvPr>
                <p:cNvSpPr/>
                <p:nvPr/>
              </p:nvSpPr>
              <p:spPr bwMode="auto">
                <a:xfrm>
                  <a:off x="4683810" y="1007583"/>
                  <a:ext cx="206151" cy="256674"/>
                </a:xfrm>
                <a:prstGeom prst="pentagon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8EA16051-68BC-4DBF-B9B9-BC5DC7E8F94F}"/>
                    </a:ext>
                  </a:extLst>
                </p:cNvPr>
                <p:cNvSpPr/>
                <p:nvPr/>
              </p:nvSpPr>
              <p:spPr bwMode="auto">
                <a:xfrm>
                  <a:off x="4533568" y="809678"/>
                  <a:ext cx="509091" cy="645465"/>
                </a:xfrm>
                <a:custGeom>
                  <a:avLst/>
                  <a:gdLst>
                    <a:gd name="connsiteX0" fmla="*/ 472723 w 509091"/>
                    <a:gd name="connsiteY0" fmla="*/ 521907 h 645465"/>
                    <a:gd name="connsiteX1" fmla="*/ 469183 w 509091"/>
                    <a:gd name="connsiteY1" fmla="*/ 530509 h 645465"/>
                    <a:gd name="connsiteX2" fmla="*/ 399498 w 509091"/>
                    <a:gd name="connsiteY2" fmla="*/ 622417 h 645465"/>
                    <a:gd name="connsiteX3" fmla="*/ 397976 w 509091"/>
                    <a:gd name="connsiteY3" fmla="*/ 623506 h 645465"/>
                    <a:gd name="connsiteX4" fmla="*/ 378589 w 509091"/>
                    <a:gd name="connsiteY4" fmla="*/ 530664 h 645465"/>
                    <a:gd name="connsiteX5" fmla="*/ 145250 w 509091"/>
                    <a:gd name="connsiteY5" fmla="*/ 521212 h 645465"/>
                    <a:gd name="connsiteX6" fmla="*/ 143204 w 509091"/>
                    <a:gd name="connsiteY6" fmla="*/ 645465 h 645465"/>
                    <a:gd name="connsiteX7" fmla="*/ 111009 w 509091"/>
                    <a:gd name="connsiteY7" fmla="*/ 622417 h 645465"/>
                    <a:gd name="connsiteX8" fmla="*/ 72827 w 509091"/>
                    <a:gd name="connsiteY8" fmla="*/ 580867 h 645465"/>
                    <a:gd name="connsiteX9" fmla="*/ 41782 w 509091"/>
                    <a:gd name="connsiteY9" fmla="*/ 531242 h 645465"/>
                    <a:gd name="connsiteX10" fmla="*/ 475661 w 509091"/>
                    <a:gd name="connsiteY10" fmla="*/ 165761 h 645465"/>
                    <a:gd name="connsiteX11" fmla="*/ 492969 w 509091"/>
                    <a:gd name="connsiteY11" fmla="*/ 207818 h 645465"/>
                    <a:gd name="connsiteX12" fmla="*/ 508002 w 509091"/>
                    <a:gd name="connsiteY12" fmla="*/ 271689 h 645465"/>
                    <a:gd name="connsiteX13" fmla="*/ 509091 w 509091"/>
                    <a:gd name="connsiteY13" fmla="*/ 285935 h 645465"/>
                    <a:gd name="connsiteX14" fmla="*/ 440745 w 509091"/>
                    <a:gd name="connsiteY14" fmla="*/ 271707 h 645465"/>
                    <a:gd name="connsiteX15" fmla="*/ 37480 w 509091"/>
                    <a:gd name="connsiteY15" fmla="*/ 159360 h 645465"/>
                    <a:gd name="connsiteX16" fmla="*/ 79821 w 509091"/>
                    <a:gd name="connsiteY16" fmla="*/ 287841 h 645465"/>
                    <a:gd name="connsiteX17" fmla="*/ 0 w 509091"/>
                    <a:gd name="connsiteY17" fmla="*/ 304458 h 645465"/>
                    <a:gd name="connsiteX18" fmla="*/ 2505 w 509091"/>
                    <a:gd name="connsiteY18" fmla="*/ 271689 h 645465"/>
                    <a:gd name="connsiteX19" fmla="*/ 17537 w 509091"/>
                    <a:gd name="connsiteY19" fmla="*/ 207818 h 645465"/>
                    <a:gd name="connsiteX20" fmla="*/ 255253 w 509091"/>
                    <a:gd name="connsiteY20" fmla="*/ 0 h 645465"/>
                    <a:gd name="connsiteX21" fmla="*/ 307247 w 509091"/>
                    <a:gd name="connsiteY21" fmla="*/ 6913 h 645465"/>
                    <a:gd name="connsiteX22" fmla="*/ 327741 w 509091"/>
                    <a:gd name="connsiteY22" fmla="*/ 15303 h 645465"/>
                    <a:gd name="connsiteX23" fmla="*/ 255335 w 509091"/>
                    <a:gd name="connsiteY23" fmla="*/ 96398 h 645465"/>
                    <a:gd name="connsiteX24" fmla="*/ 182886 w 509091"/>
                    <a:gd name="connsiteY24" fmla="*/ 15254 h 645465"/>
                    <a:gd name="connsiteX25" fmla="*/ 203259 w 509091"/>
                    <a:gd name="connsiteY25" fmla="*/ 6913 h 645465"/>
                    <a:gd name="connsiteX26" fmla="*/ 255253 w 509091"/>
                    <a:gd name="connsiteY26" fmla="*/ 0 h 645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09091" h="645465">
                      <a:moveTo>
                        <a:pt x="472723" y="521907"/>
                      </a:moveTo>
                      <a:lnTo>
                        <a:pt x="469183" y="530509"/>
                      </a:lnTo>
                      <a:cubicBezTo>
                        <a:pt x="450638" y="566714"/>
                        <a:pt x="426948" y="597957"/>
                        <a:pt x="399498" y="622417"/>
                      </a:cubicBezTo>
                      <a:lnTo>
                        <a:pt x="397976" y="623506"/>
                      </a:lnTo>
                      <a:lnTo>
                        <a:pt x="378589" y="530664"/>
                      </a:lnTo>
                      <a:close/>
                      <a:moveTo>
                        <a:pt x="145250" y="521212"/>
                      </a:moveTo>
                      <a:lnTo>
                        <a:pt x="143204" y="645465"/>
                      </a:lnTo>
                      <a:lnTo>
                        <a:pt x="111009" y="622417"/>
                      </a:lnTo>
                      <a:cubicBezTo>
                        <a:pt x="97283" y="610187"/>
                        <a:pt x="84499" y="596261"/>
                        <a:pt x="72827" y="580867"/>
                      </a:cubicBezTo>
                      <a:lnTo>
                        <a:pt x="41782" y="531242"/>
                      </a:lnTo>
                      <a:close/>
                      <a:moveTo>
                        <a:pt x="475661" y="165761"/>
                      </a:moveTo>
                      <a:lnTo>
                        <a:pt x="492969" y="207818"/>
                      </a:lnTo>
                      <a:cubicBezTo>
                        <a:pt x="499497" y="228172"/>
                        <a:pt x="504565" y="249539"/>
                        <a:pt x="508002" y="271689"/>
                      </a:cubicBezTo>
                      <a:lnTo>
                        <a:pt x="509091" y="285935"/>
                      </a:lnTo>
                      <a:lnTo>
                        <a:pt x="440745" y="271707"/>
                      </a:lnTo>
                      <a:close/>
                      <a:moveTo>
                        <a:pt x="37480" y="159360"/>
                      </a:moveTo>
                      <a:lnTo>
                        <a:pt x="79821" y="287841"/>
                      </a:lnTo>
                      <a:lnTo>
                        <a:pt x="0" y="304458"/>
                      </a:lnTo>
                      <a:lnTo>
                        <a:pt x="2505" y="271689"/>
                      </a:lnTo>
                      <a:cubicBezTo>
                        <a:pt x="5941" y="249539"/>
                        <a:pt x="11010" y="228172"/>
                        <a:pt x="17537" y="207818"/>
                      </a:cubicBezTo>
                      <a:close/>
                      <a:moveTo>
                        <a:pt x="255253" y="0"/>
                      </a:moveTo>
                      <a:cubicBezTo>
                        <a:pt x="273064" y="0"/>
                        <a:pt x="290453" y="2381"/>
                        <a:pt x="307247" y="6913"/>
                      </a:cubicBezTo>
                      <a:lnTo>
                        <a:pt x="327741" y="15303"/>
                      </a:lnTo>
                      <a:lnTo>
                        <a:pt x="255335" y="96398"/>
                      </a:lnTo>
                      <a:lnTo>
                        <a:pt x="182886" y="15254"/>
                      </a:lnTo>
                      <a:lnTo>
                        <a:pt x="203259" y="6913"/>
                      </a:lnTo>
                      <a:cubicBezTo>
                        <a:pt x="220054" y="2381"/>
                        <a:pt x="237443" y="0"/>
                        <a:pt x="25525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" name="正方形/長方形 78">
                  <a:extLst>
                    <a:ext uri="{FF2B5EF4-FFF2-40B4-BE49-F238E27FC236}">
                      <a16:creationId xmlns:a16="http://schemas.microsoft.com/office/drawing/2014/main" id="{907BFBA9-4BE4-4F99-BBB5-E2F6B4113A92}"/>
                    </a:ext>
                  </a:extLst>
                </p:cNvPr>
                <p:cNvSpPr/>
                <p:nvPr/>
              </p:nvSpPr>
              <p:spPr bwMode="auto">
                <a:xfrm>
                  <a:off x="3654672" y="61764"/>
                  <a:ext cx="901241" cy="2636844"/>
                </a:xfrm>
                <a:prstGeom prst="rect">
                  <a:avLst/>
                </a:prstGeom>
                <a:pattFill prst="wdUpDiag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80" name="直線コネクタ 79">
                  <a:extLst>
                    <a:ext uri="{FF2B5EF4-FFF2-40B4-BE49-F238E27FC236}">
                      <a16:creationId xmlns:a16="http://schemas.microsoft.com/office/drawing/2014/main" id="{27E53A78-B762-4B9B-977D-F5AF1A77E5E3}"/>
                    </a:ext>
                  </a:extLst>
                </p:cNvPr>
                <p:cNvCxnSpPr/>
                <p:nvPr/>
              </p:nvCxnSpPr>
              <p:spPr bwMode="auto">
                <a:xfrm>
                  <a:off x="4555913" y="61764"/>
                  <a:ext cx="0" cy="2636844"/>
                </a:xfrm>
                <a:prstGeom prst="line">
                  <a:avLst/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</p:cxnSp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0706AE4E-5803-4FC8-ADD3-7A290EDDEE3D}"/>
                    </a:ext>
                  </a:extLst>
                </p:cNvPr>
                <p:cNvGrpSpPr/>
                <p:nvPr/>
              </p:nvGrpSpPr>
              <p:grpSpPr>
                <a:xfrm>
                  <a:off x="4199225" y="126909"/>
                  <a:ext cx="984085" cy="497797"/>
                  <a:chOff x="4434131" y="3393669"/>
                  <a:chExt cx="1237060" cy="625764"/>
                </a:xfrm>
                <a:solidFill>
                  <a:srgbClr val="FF0000"/>
                </a:solidFill>
              </p:grpSpPr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0B4012E9-68B1-4DAB-8BFA-DF717670564F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4434131" y="3393669"/>
                    <a:ext cx="541489" cy="610785"/>
                  </a:xfrm>
                  <a:custGeom>
                    <a:avLst/>
                    <a:gdLst>
                      <a:gd name="connsiteX0" fmla="*/ 420899 w 541489"/>
                      <a:gd name="connsiteY0" fmla="*/ 4257 h 610785"/>
                      <a:gd name="connsiteX1" fmla="*/ 496814 w 541489"/>
                      <a:gd name="connsiteY1" fmla="*/ 4257 h 610785"/>
                      <a:gd name="connsiteX2" fmla="*/ 496814 w 541489"/>
                      <a:gd name="connsiteY2" fmla="*/ 178384 h 610785"/>
                      <a:gd name="connsiteX3" fmla="*/ 420899 w 541489"/>
                      <a:gd name="connsiteY3" fmla="*/ 178384 h 610785"/>
                      <a:gd name="connsiteX4" fmla="*/ 293899 w 541489"/>
                      <a:gd name="connsiteY4" fmla="*/ 4257 h 610785"/>
                      <a:gd name="connsiteX5" fmla="*/ 369814 w 541489"/>
                      <a:gd name="connsiteY5" fmla="*/ 4257 h 610785"/>
                      <a:gd name="connsiteX6" fmla="*/ 369814 w 541489"/>
                      <a:gd name="connsiteY6" fmla="*/ 178384 h 610785"/>
                      <a:gd name="connsiteX7" fmla="*/ 293899 w 541489"/>
                      <a:gd name="connsiteY7" fmla="*/ 178384 h 610785"/>
                      <a:gd name="connsiteX8" fmla="*/ 0 w 541489"/>
                      <a:gd name="connsiteY8" fmla="*/ 0 h 610785"/>
                      <a:gd name="connsiteX9" fmla="*/ 188266 w 541489"/>
                      <a:gd name="connsiteY9" fmla="*/ 0 h 610785"/>
                      <a:gd name="connsiteX10" fmla="*/ 188266 w 541489"/>
                      <a:gd name="connsiteY10" fmla="*/ 267793 h 610785"/>
                      <a:gd name="connsiteX11" fmla="*/ 235893 w 541489"/>
                      <a:gd name="connsiteY11" fmla="*/ 185302 h 610785"/>
                      <a:gd name="connsiteX12" fmla="*/ 541489 w 541489"/>
                      <a:gd name="connsiteY12" fmla="*/ 361738 h 610785"/>
                      <a:gd name="connsiteX13" fmla="*/ 447356 w 541489"/>
                      <a:gd name="connsiteY13" fmla="*/ 524781 h 610785"/>
                      <a:gd name="connsiteX14" fmla="*/ 188266 w 541489"/>
                      <a:gd name="connsiteY14" fmla="*/ 375195 h 610785"/>
                      <a:gd name="connsiteX15" fmla="*/ 188266 w 541489"/>
                      <a:gd name="connsiteY15" fmla="*/ 610785 h 610785"/>
                      <a:gd name="connsiteX16" fmla="*/ 0 w 541489"/>
                      <a:gd name="connsiteY16" fmla="*/ 610785 h 6107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541489" h="610785">
                        <a:moveTo>
                          <a:pt x="420899" y="4257"/>
                        </a:moveTo>
                        <a:lnTo>
                          <a:pt x="496814" y="4257"/>
                        </a:lnTo>
                        <a:lnTo>
                          <a:pt x="496814" y="178384"/>
                        </a:lnTo>
                        <a:lnTo>
                          <a:pt x="420899" y="178384"/>
                        </a:lnTo>
                        <a:close/>
                        <a:moveTo>
                          <a:pt x="293899" y="4257"/>
                        </a:moveTo>
                        <a:lnTo>
                          <a:pt x="369814" y="4257"/>
                        </a:lnTo>
                        <a:lnTo>
                          <a:pt x="369814" y="178384"/>
                        </a:lnTo>
                        <a:lnTo>
                          <a:pt x="293899" y="178384"/>
                        </a:lnTo>
                        <a:close/>
                        <a:moveTo>
                          <a:pt x="0" y="0"/>
                        </a:moveTo>
                        <a:lnTo>
                          <a:pt x="188266" y="0"/>
                        </a:lnTo>
                        <a:lnTo>
                          <a:pt x="188266" y="267793"/>
                        </a:lnTo>
                        <a:lnTo>
                          <a:pt x="235893" y="185302"/>
                        </a:lnTo>
                        <a:lnTo>
                          <a:pt x="541489" y="361738"/>
                        </a:lnTo>
                        <a:lnTo>
                          <a:pt x="447356" y="524781"/>
                        </a:lnTo>
                        <a:lnTo>
                          <a:pt x="188266" y="375195"/>
                        </a:lnTo>
                        <a:lnTo>
                          <a:pt x="188266" y="610785"/>
                        </a:lnTo>
                        <a:lnTo>
                          <a:pt x="0" y="610785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3F04CB97-151A-4C25-868B-286DC60D3A60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5056650" y="3404891"/>
                    <a:ext cx="605994" cy="623089"/>
                  </a:xfrm>
                  <a:custGeom>
                    <a:avLst/>
                    <a:gdLst>
                      <a:gd name="connsiteX0" fmla="*/ 137558 w 605994"/>
                      <a:gd name="connsiteY0" fmla="*/ 94133 h 623089"/>
                      <a:gd name="connsiteX1" fmla="*/ 300601 w 605994"/>
                      <a:gd name="connsiteY1" fmla="*/ 0 h 623089"/>
                      <a:gd name="connsiteX2" fmla="*/ 605994 w 605994"/>
                      <a:gd name="connsiteY2" fmla="*/ 528956 h 623089"/>
                      <a:gd name="connsiteX3" fmla="*/ 442951 w 605994"/>
                      <a:gd name="connsiteY3" fmla="*/ 623089 h 623089"/>
                      <a:gd name="connsiteX4" fmla="*/ 0 w 605994"/>
                      <a:gd name="connsiteY4" fmla="*/ 609078 h 623089"/>
                      <a:gd name="connsiteX5" fmla="*/ 0 w 605994"/>
                      <a:gd name="connsiteY5" fmla="*/ 294242 h 623089"/>
                      <a:gd name="connsiteX6" fmla="*/ 159335 w 605994"/>
                      <a:gd name="connsiteY6" fmla="*/ 294242 h 623089"/>
                      <a:gd name="connsiteX7" fmla="*/ 159335 w 605994"/>
                      <a:gd name="connsiteY7" fmla="*/ 609078 h 6230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05994" h="623089">
                        <a:moveTo>
                          <a:pt x="137558" y="94133"/>
                        </a:moveTo>
                        <a:lnTo>
                          <a:pt x="300601" y="0"/>
                        </a:lnTo>
                        <a:lnTo>
                          <a:pt x="605994" y="528956"/>
                        </a:lnTo>
                        <a:lnTo>
                          <a:pt x="442951" y="623089"/>
                        </a:lnTo>
                        <a:close/>
                        <a:moveTo>
                          <a:pt x="0" y="609078"/>
                        </a:moveTo>
                        <a:lnTo>
                          <a:pt x="0" y="294242"/>
                        </a:lnTo>
                        <a:lnTo>
                          <a:pt x="159335" y="294242"/>
                        </a:lnTo>
                        <a:lnTo>
                          <a:pt x="159335" y="609078"/>
                        </a:lnTo>
                        <a:close/>
                      </a:path>
                    </a:pathLst>
                  </a:custGeom>
                  <a:grpFill/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70" name="アーチ 69">
              <a:extLst>
                <a:ext uri="{FF2B5EF4-FFF2-40B4-BE49-F238E27FC236}">
                  <a16:creationId xmlns:a16="http://schemas.microsoft.com/office/drawing/2014/main" id="{E6DF2935-B5BB-4D95-98E8-7E881127DE46}"/>
                </a:ext>
              </a:extLst>
            </p:cNvPr>
            <p:cNvSpPr/>
            <p:nvPr/>
          </p:nvSpPr>
          <p:spPr>
            <a:xfrm>
              <a:off x="5439650" y="1766041"/>
              <a:ext cx="165583" cy="165583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二等辺三角形 122">
              <a:extLst>
                <a:ext uri="{FF2B5EF4-FFF2-40B4-BE49-F238E27FC236}">
                  <a16:creationId xmlns:a16="http://schemas.microsoft.com/office/drawing/2014/main" id="{7B3FFD56-BAA3-45C8-A84C-40E4515556A8}"/>
                </a:ext>
              </a:extLst>
            </p:cNvPr>
            <p:cNvSpPr/>
            <p:nvPr/>
          </p:nvSpPr>
          <p:spPr>
            <a:xfrm rot="9889457">
              <a:off x="5536613" y="1940357"/>
              <a:ext cx="130175" cy="81217"/>
            </a:xfrm>
            <a:custGeom>
              <a:avLst/>
              <a:gdLst>
                <a:gd name="connsiteX0" fmla="*/ 0 w 342900"/>
                <a:gd name="connsiteY0" fmla="*/ 160340 h 160340"/>
                <a:gd name="connsiteX1" fmla="*/ 171450 w 342900"/>
                <a:gd name="connsiteY1" fmla="*/ 0 h 160340"/>
                <a:gd name="connsiteX2" fmla="*/ 342900 w 342900"/>
                <a:gd name="connsiteY2" fmla="*/ 160340 h 160340"/>
                <a:gd name="connsiteX3" fmla="*/ 0 w 342900"/>
                <a:gd name="connsiteY3" fmla="*/ 160340 h 160340"/>
                <a:gd name="connsiteX0" fmla="*/ 0 w 342900"/>
                <a:gd name="connsiteY0" fmla="*/ 160341 h 160341"/>
                <a:gd name="connsiteX1" fmla="*/ 171450 w 342900"/>
                <a:gd name="connsiteY1" fmla="*/ 1 h 160341"/>
                <a:gd name="connsiteX2" fmla="*/ 342900 w 342900"/>
                <a:gd name="connsiteY2" fmla="*/ 160341 h 160341"/>
                <a:gd name="connsiteX3" fmla="*/ 0 w 342900"/>
                <a:gd name="connsiteY3" fmla="*/ 160341 h 160341"/>
                <a:gd name="connsiteX0" fmla="*/ 0 w 342900"/>
                <a:gd name="connsiteY0" fmla="*/ 160342 h 160342"/>
                <a:gd name="connsiteX1" fmla="*/ 171450 w 342900"/>
                <a:gd name="connsiteY1" fmla="*/ 2 h 160342"/>
                <a:gd name="connsiteX2" fmla="*/ 342900 w 342900"/>
                <a:gd name="connsiteY2" fmla="*/ 160342 h 160342"/>
                <a:gd name="connsiteX3" fmla="*/ 0 w 342900"/>
                <a:gd name="connsiteY3" fmla="*/ 160342 h 160342"/>
                <a:gd name="connsiteX0" fmla="*/ 0 w 342900"/>
                <a:gd name="connsiteY0" fmla="*/ 160342 h 160342"/>
                <a:gd name="connsiteX1" fmla="*/ 171450 w 342900"/>
                <a:gd name="connsiteY1" fmla="*/ 2 h 160342"/>
                <a:gd name="connsiteX2" fmla="*/ 342900 w 342900"/>
                <a:gd name="connsiteY2" fmla="*/ 160342 h 160342"/>
                <a:gd name="connsiteX3" fmla="*/ 0 w 342900"/>
                <a:gd name="connsiteY3" fmla="*/ 160342 h 160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160342">
                  <a:moveTo>
                    <a:pt x="0" y="160342"/>
                  </a:moveTo>
                  <a:cubicBezTo>
                    <a:pt x="20782" y="83462"/>
                    <a:pt x="79375" y="530"/>
                    <a:pt x="171450" y="2"/>
                  </a:cubicBezTo>
                  <a:cubicBezTo>
                    <a:pt x="263525" y="-526"/>
                    <a:pt x="311727" y="99084"/>
                    <a:pt x="342900" y="160342"/>
                  </a:cubicBezTo>
                  <a:lnTo>
                    <a:pt x="0" y="160342"/>
                  </a:lnTo>
                  <a:close/>
                </a:path>
              </a:pathLst>
            </a:cu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675B7EB7-A989-4D61-8772-E5D24D265E43}"/>
              </a:ext>
            </a:extLst>
          </p:cNvPr>
          <p:cNvGrpSpPr/>
          <p:nvPr/>
        </p:nvGrpSpPr>
        <p:grpSpPr>
          <a:xfrm>
            <a:off x="3605961" y="4260266"/>
            <a:ext cx="2695622" cy="1888235"/>
            <a:chOff x="3605961" y="4260266"/>
            <a:chExt cx="2695622" cy="1888235"/>
          </a:xfrm>
        </p:grpSpPr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44504DE0-8FF5-44AB-BB2F-63DD0FFE6190}"/>
                </a:ext>
              </a:extLst>
            </p:cNvPr>
            <p:cNvSpPr/>
            <p:nvPr/>
          </p:nvSpPr>
          <p:spPr>
            <a:xfrm>
              <a:off x="3605961" y="5800376"/>
              <a:ext cx="2695622" cy="348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5B8B2A5C-9AB1-4051-BF0B-EC9EEF1F160B}"/>
                </a:ext>
              </a:extLst>
            </p:cNvPr>
            <p:cNvSpPr/>
            <p:nvPr/>
          </p:nvSpPr>
          <p:spPr>
            <a:xfrm>
              <a:off x="5402993" y="5870199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59471978-B39E-41E3-B708-2CBD98AED7B4}"/>
                </a:ext>
              </a:extLst>
            </p:cNvPr>
            <p:cNvGrpSpPr/>
            <p:nvPr/>
          </p:nvGrpSpPr>
          <p:grpSpPr>
            <a:xfrm>
              <a:off x="3613397" y="4260266"/>
              <a:ext cx="2657228" cy="1736844"/>
              <a:chOff x="3654672" y="3339802"/>
              <a:chExt cx="4034154" cy="2636844"/>
            </a:xfrm>
          </p:grpSpPr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FB39C487-8B3E-4018-AAAC-BBD7FE997EDD}"/>
                  </a:ext>
                </a:extLst>
              </p:cNvPr>
              <p:cNvGrpSpPr/>
              <p:nvPr/>
            </p:nvGrpSpPr>
            <p:grpSpPr>
              <a:xfrm>
                <a:off x="4202892" y="3359326"/>
                <a:ext cx="3485934" cy="2577872"/>
                <a:chOff x="4202892" y="3359326"/>
                <a:chExt cx="3485934" cy="2577872"/>
              </a:xfrm>
            </p:grpSpPr>
            <p:grpSp>
              <p:nvGrpSpPr>
                <p:cNvPr id="109" name="グループ化 108">
                  <a:extLst>
                    <a:ext uri="{FF2B5EF4-FFF2-40B4-BE49-F238E27FC236}">
                      <a16:creationId xmlns:a16="http://schemas.microsoft.com/office/drawing/2014/main" id="{33C6751F-28BA-49B2-BD1A-FDCFD8C4C38E}"/>
                    </a:ext>
                  </a:extLst>
                </p:cNvPr>
                <p:cNvGrpSpPr/>
                <p:nvPr/>
              </p:nvGrpSpPr>
              <p:grpSpPr>
                <a:xfrm rot="20700000">
                  <a:off x="6085132" y="3359326"/>
                  <a:ext cx="1603694" cy="2526370"/>
                  <a:chOff x="4506841" y="3658355"/>
                  <a:chExt cx="1603694" cy="2526370"/>
                </a:xfrm>
              </p:grpSpPr>
              <p:sp>
                <p:nvSpPr>
                  <p:cNvPr id="117" name="フリーフォーム: 図形 116">
                    <a:extLst>
                      <a:ext uri="{FF2B5EF4-FFF2-40B4-BE49-F238E27FC236}">
                        <a16:creationId xmlns:a16="http://schemas.microsoft.com/office/drawing/2014/main" id="{91171B38-158A-4D85-8777-0730F7334330}"/>
                      </a:ext>
                    </a:extLst>
                  </p:cNvPr>
                  <p:cNvSpPr/>
                  <p:nvPr/>
                </p:nvSpPr>
                <p:spPr bwMode="auto">
                  <a:xfrm rot="13146347" flipH="1">
                    <a:off x="4529299" y="4556980"/>
                    <a:ext cx="336999" cy="221247"/>
                  </a:xfrm>
                  <a:custGeom>
                    <a:avLst/>
                    <a:gdLst>
                      <a:gd name="connsiteX0" fmla="*/ 260802 w 1125306"/>
                      <a:gd name="connsiteY0" fmla="*/ 424328 h 851710"/>
                      <a:gd name="connsiteX1" fmla="*/ 225235 w 1125306"/>
                      <a:gd name="connsiteY1" fmla="*/ 468386 h 851710"/>
                      <a:gd name="connsiteX2" fmla="*/ 278585 w 1125306"/>
                      <a:gd name="connsiteY2" fmla="*/ 506541 h 851710"/>
                      <a:gd name="connsiteX3" fmla="*/ 1058423 w 1125306"/>
                      <a:gd name="connsiteY3" fmla="*/ 0 h 851710"/>
                      <a:gd name="connsiteX4" fmla="*/ 1090991 w 1125306"/>
                      <a:gd name="connsiteY4" fmla="*/ 39472 h 851710"/>
                      <a:gd name="connsiteX5" fmla="*/ 1125306 w 1125306"/>
                      <a:gd name="connsiteY5" fmla="*/ 102693 h 851710"/>
                      <a:gd name="connsiteX6" fmla="*/ 1125306 w 1125306"/>
                      <a:gd name="connsiteY6" fmla="*/ 621178 h 851710"/>
                      <a:gd name="connsiteX7" fmla="*/ 877095 w 1125306"/>
                      <a:gd name="connsiteY7" fmla="*/ 530312 h 851710"/>
                      <a:gd name="connsiteX8" fmla="*/ 869889 w 1125306"/>
                      <a:gd name="connsiteY8" fmla="*/ 567513 h 851710"/>
                      <a:gd name="connsiteX9" fmla="*/ 701898 w 1125306"/>
                      <a:gd name="connsiteY9" fmla="*/ 761561 h 851710"/>
                      <a:gd name="connsiteX10" fmla="*/ 701517 w 1125306"/>
                      <a:gd name="connsiteY10" fmla="*/ 761638 h 851710"/>
                      <a:gd name="connsiteX11" fmla="*/ 691208 w 1125306"/>
                      <a:gd name="connsiteY11" fmla="*/ 766477 h 851710"/>
                      <a:gd name="connsiteX12" fmla="*/ 457428 w 1125306"/>
                      <a:gd name="connsiteY12" fmla="*/ 844072 h 851710"/>
                      <a:gd name="connsiteX13" fmla="*/ 444968 w 1125306"/>
                      <a:gd name="connsiteY13" fmla="*/ 845420 h 851710"/>
                      <a:gd name="connsiteX14" fmla="*/ 439122 w 1125306"/>
                      <a:gd name="connsiteY14" fmla="*/ 847899 h 851710"/>
                      <a:gd name="connsiteX15" fmla="*/ 393461 w 1125306"/>
                      <a:gd name="connsiteY15" fmla="*/ 849693 h 851710"/>
                      <a:gd name="connsiteX16" fmla="*/ 210124 w 1125306"/>
                      <a:gd name="connsiteY16" fmla="*/ 811291 h 851710"/>
                      <a:gd name="connsiteX17" fmla="*/ 115870 w 1125306"/>
                      <a:gd name="connsiteY17" fmla="*/ 647016 h 851710"/>
                      <a:gd name="connsiteX18" fmla="*/ 115869 w 1125306"/>
                      <a:gd name="connsiteY18" fmla="*/ 647016 h 851710"/>
                      <a:gd name="connsiteX19" fmla="*/ 118087 w 1125306"/>
                      <a:gd name="connsiteY19" fmla="*/ 637010 h 851710"/>
                      <a:gd name="connsiteX20" fmla="*/ 42881 w 1125306"/>
                      <a:gd name="connsiteY20" fmla="*/ 583224 h 851710"/>
                      <a:gd name="connsiteX21" fmla="*/ 11500 w 1125306"/>
                      <a:gd name="connsiteY21" fmla="*/ 438155 h 851710"/>
                      <a:gd name="connsiteX22" fmla="*/ 11501 w 1125306"/>
                      <a:gd name="connsiteY22" fmla="*/ 438155 h 851710"/>
                      <a:gd name="connsiteX23" fmla="*/ 22498 w 1125306"/>
                      <a:gd name="connsiteY23" fmla="*/ 422712 h 851710"/>
                      <a:gd name="connsiteX24" fmla="*/ 28185 w 1125306"/>
                      <a:gd name="connsiteY24" fmla="*/ 412102 h 851710"/>
                      <a:gd name="connsiteX25" fmla="*/ 252835 w 1125306"/>
                      <a:gd name="connsiteY25" fmla="*/ 133824 h 851710"/>
                      <a:gd name="connsiteX26" fmla="*/ 255019 w 1125306"/>
                      <a:gd name="connsiteY26" fmla="*/ 132026 h 851710"/>
                      <a:gd name="connsiteX27" fmla="*/ 260517 w 1125306"/>
                      <a:gd name="connsiteY27" fmla="*/ 124196 h 851710"/>
                      <a:gd name="connsiteX28" fmla="*/ 277510 w 1125306"/>
                      <a:gd name="connsiteY28" fmla="*/ 110917 h 851710"/>
                      <a:gd name="connsiteX29" fmla="*/ 296873 w 1125306"/>
                      <a:gd name="connsiteY29" fmla="*/ 101827 h 851710"/>
                      <a:gd name="connsiteX30" fmla="*/ 530653 w 1125306"/>
                      <a:gd name="connsiteY30" fmla="*/ 24231 h 851710"/>
                      <a:gd name="connsiteX31" fmla="*/ 530914 w 1125306"/>
                      <a:gd name="connsiteY31" fmla="*/ 24211 h 851710"/>
                      <a:gd name="connsiteX32" fmla="*/ 541342 w 1125306"/>
                      <a:gd name="connsiteY32" fmla="*/ 19316 h 851710"/>
                      <a:gd name="connsiteX33" fmla="*/ 765153 w 1125306"/>
                      <a:gd name="connsiteY33" fmla="*/ 83319 h 851710"/>
                      <a:gd name="connsiteX34" fmla="*/ 779534 w 1125306"/>
                      <a:gd name="connsiteY34" fmla="*/ 102095 h 851710"/>
                      <a:gd name="connsiteX0" fmla="*/ 260802 w 1227189"/>
                      <a:gd name="connsiteY0" fmla="*/ 424328 h 851710"/>
                      <a:gd name="connsiteX1" fmla="*/ 225235 w 1227189"/>
                      <a:gd name="connsiteY1" fmla="*/ 468386 h 851710"/>
                      <a:gd name="connsiteX2" fmla="*/ 278585 w 1227189"/>
                      <a:gd name="connsiteY2" fmla="*/ 506541 h 851710"/>
                      <a:gd name="connsiteX3" fmla="*/ 260802 w 1227189"/>
                      <a:gd name="connsiteY3" fmla="*/ 424328 h 851710"/>
                      <a:gd name="connsiteX4" fmla="*/ 1058423 w 1227189"/>
                      <a:gd name="connsiteY4" fmla="*/ 0 h 851710"/>
                      <a:gd name="connsiteX5" fmla="*/ 1090991 w 1227189"/>
                      <a:gd name="connsiteY5" fmla="*/ 39472 h 851710"/>
                      <a:gd name="connsiteX6" fmla="*/ 1125306 w 1227189"/>
                      <a:gd name="connsiteY6" fmla="*/ 102693 h 851710"/>
                      <a:gd name="connsiteX7" fmla="*/ 1227189 w 1227189"/>
                      <a:gd name="connsiteY7" fmla="*/ 481000 h 851710"/>
                      <a:gd name="connsiteX8" fmla="*/ 877095 w 1227189"/>
                      <a:gd name="connsiteY8" fmla="*/ 530312 h 851710"/>
                      <a:gd name="connsiteX9" fmla="*/ 869889 w 1227189"/>
                      <a:gd name="connsiteY9" fmla="*/ 567513 h 851710"/>
                      <a:gd name="connsiteX10" fmla="*/ 701898 w 1227189"/>
                      <a:gd name="connsiteY10" fmla="*/ 761561 h 851710"/>
                      <a:gd name="connsiteX11" fmla="*/ 701517 w 1227189"/>
                      <a:gd name="connsiteY11" fmla="*/ 761638 h 851710"/>
                      <a:gd name="connsiteX12" fmla="*/ 691208 w 1227189"/>
                      <a:gd name="connsiteY12" fmla="*/ 766477 h 851710"/>
                      <a:gd name="connsiteX13" fmla="*/ 457428 w 1227189"/>
                      <a:gd name="connsiteY13" fmla="*/ 844072 h 851710"/>
                      <a:gd name="connsiteX14" fmla="*/ 444968 w 1227189"/>
                      <a:gd name="connsiteY14" fmla="*/ 845420 h 851710"/>
                      <a:gd name="connsiteX15" fmla="*/ 439122 w 1227189"/>
                      <a:gd name="connsiteY15" fmla="*/ 847899 h 851710"/>
                      <a:gd name="connsiteX16" fmla="*/ 393461 w 1227189"/>
                      <a:gd name="connsiteY16" fmla="*/ 849693 h 851710"/>
                      <a:gd name="connsiteX17" fmla="*/ 210124 w 1227189"/>
                      <a:gd name="connsiteY17" fmla="*/ 811291 h 851710"/>
                      <a:gd name="connsiteX18" fmla="*/ 115870 w 1227189"/>
                      <a:gd name="connsiteY18" fmla="*/ 647016 h 851710"/>
                      <a:gd name="connsiteX19" fmla="*/ 115869 w 1227189"/>
                      <a:gd name="connsiteY19" fmla="*/ 647016 h 851710"/>
                      <a:gd name="connsiteX20" fmla="*/ 118087 w 1227189"/>
                      <a:gd name="connsiteY20" fmla="*/ 637010 h 851710"/>
                      <a:gd name="connsiteX21" fmla="*/ 42881 w 1227189"/>
                      <a:gd name="connsiteY21" fmla="*/ 583224 h 851710"/>
                      <a:gd name="connsiteX22" fmla="*/ 11500 w 1227189"/>
                      <a:gd name="connsiteY22" fmla="*/ 438155 h 851710"/>
                      <a:gd name="connsiteX23" fmla="*/ 11501 w 1227189"/>
                      <a:gd name="connsiteY23" fmla="*/ 438155 h 851710"/>
                      <a:gd name="connsiteX24" fmla="*/ 22498 w 1227189"/>
                      <a:gd name="connsiteY24" fmla="*/ 422712 h 851710"/>
                      <a:gd name="connsiteX25" fmla="*/ 28185 w 1227189"/>
                      <a:gd name="connsiteY25" fmla="*/ 412102 h 851710"/>
                      <a:gd name="connsiteX26" fmla="*/ 252835 w 1227189"/>
                      <a:gd name="connsiteY26" fmla="*/ 133824 h 851710"/>
                      <a:gd name="connsiteX27" fmla="*/ 255019 w 1227189"/>
                      <a:gd name="connsiteY27" fmla="*/ 132026 h 851710"/>
                      <a:gd name="connsiteX28" fmla="*/ 260517 w 1227189"/>
                      <a:gd name="connsiteY28" fmla="*/ 124196 h 851710"/>
                      <a:gd name="connsiteX29" fmla="*/ 277510 w 1227189"/>
                      <a:gd name="connsiteY29" fmla="*/ 110917 h 851710"/>
                      <a:gd name="connsiteX30" fmla="*/ 296873 w 1227189"/>
                      <a:gd name="connsiteY30" fmla="*/ 101827 h 851710"/>
                      <a:gd name="connsiteX31" fmla="*/ 530653 w 1227189"/>
                      <a:gd name="connsiteY31" fmla="*/ 24231 h 851710"/>
                      <a:gd name="connsiteX32" fmla="*/ 530914 w 1227189"/>
                      <a:gd name="connsiteY32" fmla="*/ 24211 h 851710"/>
                      <a:gd name="connsiteX33" fmla="*/ 541342 w 1227189"/>
                      <a:gd name="connsiteY33" fmla="*/ 19316 h 851710"/>
                      <a:gd name="connsiteX34" fmla="*/ 765153 w 1227189"/>
                      <a:gd name="connsiteY34" fmla="*/ 83319 h 851710"/>
                      <a:gd name="connsiteX35" fmla="*/ 779534 w 1227189"/>
                      <a:gd name="connsiteY35" fmla="*/ 102095 h 851710"/>
                      <a:gd name="connsiteX36" fmla="*/ 1058423 w 1227189"/>
                      <a:gd name="connsiteY36" fmla="*/ 0 h 851710"/>
                      <a:gd name="connsiteX0" fmla="*/ 260802 w 1227189"/>
                      <a:gd name="connsiteY0" fmla="*/ 424328 h 851710"/>
                      <a:gd name="connsiteX1" fmla="*/ 225235 w 1227189"/>
                      <a:gd name="connsiteY1" fmla="*/ 468386 h 851710"/>
                      <a:gd name="connsiteX2" fmla="*/ 278585 w 1227189"/>
                      <a:gd name="connsiteY2" fmla="*/ 506541 h 851710"/>
                      <a:gd name="connsiteX3" fmla="*/ 260802 w 1227189"/>
                      <a:gd name="connsiteY3" fmla="*/ 424328 h 851710"/>
                      <a:gd name="connsiteX4" fmla="*/ 1058423 w 1227189"/>
                      <a:gd name="connsiteY4" fmla="*/ 0 h 851710"/>
                      <a:gd name="connsiteX5" fmla="*/ 1090991 w 1227189"/>
                      <a:gd name="connsiteY5" fmla="*/ 39472 h 851710"/>
                      <a:gd name="connsiteX6" fmla="*/ 1227189 w 1227189"/>
                      <a:gd name="connsiteY6" fmla="*/ 481000 h 851710"/>
                      <a:gd name="connsiteX7" fmla="*/ 877095 w 1227189"/>
                      <a:gd name="connsiteY7" fmla="*/ 530312 h 851710"/>
                      <a:gd name="connsiteX8" fmla="*/ 869889 w 1227189"/>
                      <a:gd name="connsiteY8" fmla="*/ 567513 h 851710"/>
                      <a:gd name="connsiteX9" fmla="*/ 701898 w 1227189"/>
                      <a:gd name="connsiteY9" fmla="*/ 761561 h 851710"/>
                      <a:gd name="connsiteX10" fmla="*/ 701517 w 1227189"/>
                      <a:gd name="connsiteY10" fmla="*/ 761638 h 851710"/>
                      <a:gd name="connsiteX11" fmla="*/ 691208 w 1227189"/>
                      <a:gd name="connsiteY11" fmla="*/ 766477 h 851710"/>
                      <a:gd name="connsiteX12" fmla="*/ 457428 w 1227189"/>
                      <a:gd name="connsiteY12" fmla="*/ 844072 h 851710"/>
                      <a:gd name="connsiteX13" fmla="*/ 444968 w 1227189"/>
                      <a:gd name="connsiteY13" fmla="*/ 845420 h 851710"/>
                      <a:gd name="connsiteX14" fmla="*/ 439122 w 1227189"/>
                      <a:gd name="connsiteY14" fmla="*/ 847899 h 851710"/>
                      <a:gd name="connsiteX15" fmla="*/ 393461 w 1227189"/>
                      <a:gd name="connsiteY15" fmla="*/ 849693 h 851710"/>
                      <a:gd name="connsiteX16" fmla="*/ 210124 w 1227189"/>
                      <a:gd name="connsiteY16" fmla="*/ 811291 h 851710"/>
                      <a:gd name="connsiteX17" fmla="*/ 115870 w 1227189"/>
                      <a:gd name="connsiteY17" fmla="*/ 647016 h 851710"/>
                      <a:gd name="connsiteX18" fmla="*/ 115869 w 1227189"/>
                      <a:gd name="connsiteY18" fmla="*/ 647016 h 851710"/>
                      <a:gd name="connsiteX19" fmla="*/ 118087 w 1227189"/>
                      <a:gd name="connsiteY19" fmla="*/ 637010 h 851710"/>
                      <a:gd name="connsiteX20" fmla="*/ 42881 w 1227189"/>
                      <a:gd name="connsiteY20" fmla="*/ 583224 h 851710"/>
                      <a:gd name="connsiteX21" fmla="*/ 11500 w 1227189"/>
                      <a:gd name="connsiteY21" fmla="*/ 438155 h 851710"/>
                      <a:gd name="connsiteX22" fmla="*/ 11501 w 1227189"/>
                      <a:gd name="connsiteY22" fmla="*/ 438155 h 851710"/>
                      <a:gd name="connsiteX23" fmla="*/ 22498 w 1227189"/>
                      <a:gd name="connsiteY23" fmla="*/ 422712 h 851710"/>
                      <a:gd name="connsiteX24" fmla="*/ 28185 w 1227189"/>
                      <a:gd name="connsiteY24" fmla="*/ 412102 h 851710"/>
                      <a:gd name="connsiteX25" fmla="*/ 252835 w 1227189"/>
                      <a:gd name="connsiteY25" fmla="*/ 133824 h 851710"/>
                      <a:gd name="connsiteX26" fmla="*/ 255019 w 1227189"/>
                      <a:gd name="connsiteY26" fmla="*/ 132026 h 851710"/>
                      <a:gd name="connsiteX27" fmla="*/ 260517 w 1227189"/>
                      <a:gd name="connsiteY27" fmla="*/ 124196 h 851710"/>
                      <a:gd name="connsiteX28" fmla="*/ 277510 w 1227189"/>
                      <a:gd name="connsiteY28" fmla="*/ 110917 h 851710"/>
                      <a:gd name="connsiteX29" fmla="*/ 296873 w 1227189"/>
                      <a:gd name="connsiteY29" fmla="*/ 101827 h 851710"/>
                      <a:gd name="connsiteX30" fmla="*/ 530653 w 1227189"/>
                      <a:gd name="connsiteY30" fmla="*/ 24231 h 851710"/>
                      <a:gd name="connsiteX31" fmla="*/ 530914 w 1227189"/>
                      <a:gd name="connsiteY31" fmla="*/ 24211 h 851710"/>
                      <a:gd name="connsiteX32" fmla="*/ 541342 w 1227189"/>
                      <a:gd name="connsiteY32" fmla="*/ 19316 h 851710"/>
                      <a:gd name="connsiteX33" fmla="*/ 765153 w 1227189"/>
                      <a:gd name="connsiteY33" fmla="*/ 83319 h 851710"/>
                      <a:gd name="connsiteX34" fmla="*/ 779534 w 1227189"/>
                      <a:gd name="connsiteY34" fmla="*/ 102095 h 851710"/>
                      <a:gd name="connsiteX35" fmla="*/ 1058423 w 1227189"/>
                      <a:gd name="connsiteY35" fmla="*/ 0 h 851710"/>
                      <a:gd name="connsiteX0" fmla="*/ 260802 w 1227189"/>
                      <a:gd name="connsiteY0" fmla="*/ 415410 h 842792"/>
                      <a:gd name="connsiteX1" fmla="*/ 225235 w 1227189"/>
                      <a:gd name="connsiteY1" fmla="*/ 459468 h 842792"/>
                      <a:gd name="connsiteX2" fmla="*/ 278585 w 1227189"/>
                      <a:gd name="connsiteY2" fmla="*/ 497623 h 842792"/>
                      <a:gd name="connsiteX3" fmla="*/ 260802 w 1227189"/>
                      <a:gd name="connsiteY3" fmla="*/ 415410 h 842792"/>
                      <a:gd name="connsiteX4" fmla="*/ 779534 w 1227189"/>
                      <a:gd name="connsiteY4" fmla="*/ 93177 h 842792"/>
                      <a:gd name="connsiteX5" fmla="*/ 1090991 w 1227189"/>
                      <a:gd name="connsiteY5" fmla="*/ 30554 h 842792"/>
                      <a:gd name="connsiteX6" fmla="*/ 1227189 w 1227189"/>
                      <a:gd name="connsiteY6" fmla="*/ 472082 h 842792"/>
                      <a:gd name="connsiteX7" fmla="*/ 877095 w 1227189"/>
                      <a:gd name="connsiteY7" fmla="*/ 521394 h 842792"/>
                      <a:gd name="connsiteX8" fmla="*/ 869889 w 1227189"/>
                      <a:gd name="connsiteY8" fmla="*/ 558595 h 842792"/>
                      <a:gd name="connsiteX9" fmla="*/ 701898 w 1227189"/>
                      <a:gd name="connsiteY9" fmla="*/ 752643 h 842792"/>
                      <a:gd name="connsiteX10" fmla="*/ 701517 w 1227189"/>
                      <a:gd name="connsiteY10" fmla="*/ 752720 h 842792"/>
                      <a:gd name="connsiteX11" fmla="*/ 691208 w 1227189"/>
                      <a:gd name="connsiteY11" fmla="*/ 757559 h 842792"/>
                      <a:gd name="connsiteX12" fmla="*/ 457428 w 1227189"/>
                      <a:gd name="connsiteY12" fmla="*/ 835154 h 842792"/>
                      <a:gd name="connsiteX13" fmla="*/ 444968 w 1227189"/>
                      <a:gd name="connsiteY13" fmla="*/ 836502 h 842792"/>
                      <a:gd name="connsiteX14" fmla="*/ 439122 w 1227189"/>
                      <a:gd name="connsiteY14" fmla="*/ 838981 h 842792"/>
                      <a:gd name="connsiteX15" fmla="*/ 393461 w 1227189"/>
                      <a:gd name="connsiteY15" fmla="*/ 840775 h 842792"/>
                      <a:gd name="connsiteX16" fmla="*/ 210124 w 1227189"/>
                      <a:gd name="connsiteY16" fmla="*/ 802373 h 842792"/>
                      <a:gd name="connsiteX17" fmla="*/ 115870 w 1227189"/>
                      <a:gd name="connsiteY17" fmla="*/ 638098 h 842792"/>
                      <a:gd name="connsiteX18" fmla="*/ 115869 w 1227189"/>
                      <a:gd name="connsiteY18" fmla="*/ 638098 h 842792"/>
                      <a:gd name="connsiteX19" fmla="*/ 118087 w 1227189"/>
                      <a:gd name="connsiteY19" fmla="*/ 628092 h 842792"/>
                      <a:gd name="connsiteX20" fmla="*/ 42881 w 1227189"/>
                      <a:gd name="connsiteY20" fmla="*/ 574306 h 842792"/>
                      <a:gd name="connsiteX21" fmla="*/ 11500 w 1227189"/>
                      <a:gd name="connsiteY21" fmla="*/ 429237 h 842792"/>
                      <a:gd name="connsiteX22" fmla="*/ 11501 w 1227189"/>
                      <a:gd name="connsiteY22" fmla="*/ 429237 h 842792"/>
                      <a:gd name="connsiteX23" fmla="*/ 22498 w 1227189"/>
                      <a:gd name="connsiteY23" fmla="*/ 413794 h 842792"/>
                      <a:gd name="connsiteX24" fmla="*/ 28185 w 1227189"/>
                      <a:gd name="connsiteY24" fmla="*/ 403184 h 842792"/>
                      <a:gd name="connsiteX25" fmla="*/ 252835 w 1227189"/>
                      <a:gd name="connsiteY25" fmla="*/ 124906 h 842792"/>
                      <a:gd name="connsiteX26" fmla="*/ 255019 w 1227189"/>
                      <a:gd name="connsiteY26" fmla="*/ 123108 h 842792"/>
                      <a:gd name="connsiteX27" fmla="*/ 260517 w 1227189"/>
                      <a:gd name="connsiteY27" fmla="*/ 115278 h 842792"/>
                      <a:gd name="connsiteX28" fmla="*/ 277510 w 1227189"/>
                      <a:gd name="connsiteY28" fmla="*/ 101999 h 842792"/>
                      <a:gd name="connsiteX29" fmla="*/ 296873 w 1227189"/>
                      <a:gd name="connsiteY29" fmla="*/ 92909 h 842792"/>
                      <a:gd name="connsiteX30" fmla="*/ 530653 w 1227189"/>
                      <a:gd name="connsiteY30" fmla="*/ 15313 h 842792"/>
                      <a:gd name="connsiteX31" fmla="*/ 530914 w 1227189"/>
                      <a:gd name="connsiteY31" fmla="*/ 15293 h 842792"/>
                      <a:gd name="connsiteX32" fmla="*/ 541342 w 1227189"/>
                      <a:gd name="connsiteY32" fmla="*/ 10398 h 842792"/>
                      <a:gd name="connsiteX33" fmla="*/ 765153 w 1227189"/>
                      <a:gd name="connsiteY33" fmla="*/ 74401 h 842792"/>
                      <a:gd name="connsiteX34" fmla="*/ 779534 w 1227189"/>
                      <a:gd name="connsiteY34" fmla="*/ 93177 h 842792"/>
                      <a:gd name="connsiteX0" fmla="*/ 260802 w 1227189"/>
                      <a:gd name="connsiteY0" fmla="*/ 415410 h 842792"/>
                      <a:gd name="connsiteX1" fmla="*/ 225235 w 1227189"/>
                      <a:gd name="connsiteY1" fmla="*/ 459468 h 842792"/>
                      <a:gd name="connsiteX2" fmla="*/ 278585 w 1227189"/>
                      <a:gd name="connsiteY2" fmla="*/ 497623 h 842792"/>
                      <a:gd name="connsiteX3" fmla="*/ 260802 w 1227189"/>
                      <a:gd name="connsiteY3" fmla="*/ 415410 h 842792"/>
                      <a:gd name="connsiteX4" fmla="*/ 779534 w 1227189"/>
                      <a:gd name="connsiteY4" fmla="*/ 93177 h 842792"/>
                      <a:gd name="connsiteX5" fmla="*/ 1197976 w 1227189"/>
                      <a:gd name="connsiteY5" fmla="*/ 8530 h 842792"/>
                      <a:gd name="connsiteX6" fmla="*/ 1227189 w 1227189"/>
                      <a:gd name="connsiteY6" fmla="*/ 472082 h 842792"/>
                      <a:gd name="connsiteX7" fmla="*/ 877095 w 1227189"/>
                      <a:gd name="connsiteY7" fmla="*/ 521394 h 842792"/>
                      <a:gd name="connsiteX8" fmla="*/ 869889 w 1227189"/>
                      <a:gd name="connsiteY8" fmla="*/ 558595 h 842792"/>
                      <a:gd name="connsiteX9" fmla="*/ 701898 w 1227189"/>
                      <a:gd name="connsiteY9" fmla="*/ 752643 h 842792"/>
                      <a:gd name="connsiteX10" fmla="*/ 701517 w 1227189"/>
                      <a:gd name="connsiteY10" fmla="*/ 752720 h 842792"/>
                      <a:gd name="connsiteX11" fmla="*/ 691208 w 1227189"/>
                      <a:gd name="connsiteY11" fmla="*/ 757559 h 842792"/>
                      <a:gd name="connsiteX12" fmla="*/ 457428 w 1227189"/>
                      <a:gd name="connsiteY12" fmla="*/ 835154 h 842792"/>
                      <a:gd name="connsiteX13" fmla="*/ 444968 w 1227189"/>
                      <a:gd name="connsiteY13" fmla="*/ 836502 h 842792"/>
                      <a:gd name="connsiteX14" fmla="*/ 439122 w 1227189"/>
                      <a:gd name="connsiteY14" fmla="*/ 838981 h 842792"/>
                      <a:gd name="connsiteX15" fmla="*/ 393461 w 1227189"/>
                      <a:gd name="connsiteY15" fmla="*/ 840775 h 842792"/>
                      <a:gd name="connsiteX16" fmla="*/ 210124 w 1227189"/>
                      <a:gd name="connsiteY16" fmla="*/ 802373 h 842792"/>
                      <a:gd name="connsiteX17" fmla="*/ 115870 w 1227189"/>
                      <a:gd name="connsiteY17" fmla="*/ 638098 h 842792"/>
                      <a:gd name="connsiteX18" fmla="*/ 115869 w 1227189"/>
                      <a:gd name="connsiteY18" fmla="*/ 638098 h 842792"/>
                      <a:gd name="connsiteX19" fmla="*/ 118087 w 1227189"/>
                      <a:gd name="connsiteY19" fmla="*/ 628092 h 842792"/>
                      <a:gd name="connsiteX20" fmla="*/ 42881 w 1227189"/>
                      <a:gd name="connsiteY20" fmla="*/ 574306 h 842792"/>
                      <a:gd name="connsiteX21" fmla="*/ 11500 w 1227189"/>
                      <a:gd name="connsiteY21" fmla="*/ 429237 h 842792"/>
                      <a:gd name="connsiteX22" fmla="*/ 11501 w 1227189"/>
                      <a:gd name="connsiteY22" fmla="*/ 429237 h 842792"/>
                      <a:gd name="connsiteX23" fmla="*/ 22498 w 1227189"/>
                      <a:gd name="connsiteY23" fmla="*/ 413794 h 842792"/>
                      <a:gd name="connsiteX24" fmla="*/ 28185 w 1227189"/>
                      <a:gd name="connsiteY24" fmla="*/ 403184 h 842792"/>
                      <a:gd name="connsiteX25" fmla="*/ 252835 w 1227189"/>
                      <a:gd name="connsiteY25" fmla="*/ 124906 h 842792"/>
                      <a:gd name="connsiteX26" fmla="*/ 255019 w 1227189"/>
                      <a:gd name="connsiteY26" fmla="*/ 123108 h 842792"/>
                      <a:gd name="connsiteX27" fmla="*/ 260517 w 1227189"/>
                      <a:gd name="connsiteY27" fmla="*/ 115278 h 842792"/>
                      <a:gd name="connsiteX28" fmla="*/ 277510 w 1227189"/>
                      <a:gd name="connsiteY28" fmla="*/ 101999 h 842792"/>
                      <a:gd name="connsiteX29" fmla="*/ 296873 w 1227189"/>
                      <a:gd name="connsiteY29" fmla="*/ 92909 h 842792"/>
                      <a:gd name="connsiteX30" fmla="*/ 530653 w 1227189"/>
                      <a:gd name="connsiteY30" fmla="*/ 15313 h 842792"/>
                      <a:gd name="connsiteX31" fmla="*/ 530914 w 1227189"/>
                      <a:gd name="connsiteY31" fmla="*/ 15293 h 842792"/>
                      <a:gd name="connsiteX32" fmla="*/ 541342 w 1227189"/>
                      <a:gd name="connsiteY32" fmla="*/ 10398 h 842792"/>
                      <a:gd name="connsiteX33" fmla="*/ 765153 w 1227189"/>
                      <a:gd name="connsiteY33" fmla="*/ 74401 h 842792"/>
                      <a:gd name="connsiteX34" fmla="*/ 779534 w 1227189"/>
                      <a:gd name="connsiteY34" fmla="*/ 93177 h 842792"/>
                      <a:gd name="connsiteX0" fmla="*/ 260802 w 1283722"/>
                      <a:gd name="connsiteY0" fmla="*/ 415410 h 842792"/>
                      <a:gd name="connsiteX1" fmla="*/ 225235 w 1283722"/>
                      <a:gd name="connsiteY1" fmla="*/ 459468 h 842792"/>
                      <a:gd name="connsiteX2" fmla="*/ 278585 w 1283722"/>
                      <a:gd name="connsiteY2" fmla="*/ 497623 h 842792"/>
                      <a:gd name="connsiteX3" fmla="*/ 260802 w 1283722"/>
                      <a:gd name="connsiteY3" fmla="*/ 415410 h 842792"/>
                      <a:gd name="connsiteX4" fmla="*/ 779534 w 1283722"/>
                      <a:gd name="connsiteY4" fmla="*/ 93177 h 842792"/>
                      <a:gd name="connsiteX5" fmla="*/ 1197976 w 1283722"/>
                      <a:gd name="connsiteY5" fmla="*/ 8530 h 842792"/>
                      <a:gd name="connsiteX6" fmla="*/ 1283721 w 1283722"/>
                      <a:gd name="connsiteY6" fmla="*/ 410449 h 842792"/>
                      <a:gd name="connsiteX7" fmla="*/ 877095 w 1283722"/>
                      <a:gd name="connsiteY7" fmla="*/ 521394 h 842792"/>
                      <a:gd name="connsiteX8" fmla="*/ 869889 w 1283722"/>
                      <a:gd name="connsiteY8" fmla="*/ 558595 h 842792"/>
                      <a:gd name="connsiteX9" fmla="*/ 701898 w 1283722"/>
                      <a:gd name="connsiteY9" fmla="*/ 752643 h 842792"/>
                      <a:gd name="connsiteX10" fmla="*/ 701517 w 1283722"/>
                      <a:gd name="connsiteY10" fmla="*/ 752720 h 842792"/>
                      <a:gd name="connsiteX11" fmla="*/ 691208 w 1283722"/>
                      <a:gd name="connsiteY11" fmla="*/ 757559 h 842792"/>
                      <a:gd name="connsiteX12" fmla="*/ 457428 w 1283722"/>
                      <a:gd name="connsiteY12" fmla="*/ 835154 h 842792"/>
                      <a:gd name="connsiteX13" fmla="*/ 444968 w 1283722"/>
                      <a:gd name="connsiteY13" fmla="*/ 836502 h 842792"/>
                      <a:gd name="connsiteX14" fmla="*/ 439122 w 1283722"/>
                      <a:gd name="connsiteY14" fmla="*/ 838981 h 842792"/>
                      <a:gd name="connsiteX15" fmla="*/ 393461 w 1283722"/>
                      <a:gd name="connsiteY15" fmla="*/ 840775 h 842792"/>
                      <a:gd name="connsiteX16" fmla="*/ 210124 w 1283722"/>
                      <a:gd name="connsiteY16" fmla="*/ 802373 h 842792"/>
                      <a:gd name="connsiteX17" fmla="*/ 115870 w 1283722"/>
                      <a:gd name="connsiteY17" fmla="*/ 638098 h 842792"/>
                      <a:gd name="connsiteX18" fmla="*/ 115869 w 1283722"/>
                      <a:gd name="connsiteY18" fmla="*/ 638098 h 842792"/>
                      <a:gd name="connsiteX19" fmla="*/ 118087 w 1283722"/>
                      <a:gd name="connsiteY19" fmla="*/ 628092 h 842792"/>
                      <a:gd name="connsiteX20" fmla="*/ 42881 w 1283722"/>
                      <a:gd name="connsiteY20" fmla="*/ 574306 h 842792"/>
                      <a:gd name="connsiteX21" fmla="*/ 11500 w 1283722"/>
                      <a:gd name="connsiteY21" fmla="*/ 429237 h 842792"/>
                      <a:gd name="connsiteX22" fmla="*/ 11501 w 1283722"/>
                      <a:gd name="connsiteY22" fmla="*/ 429237 h 842792"/>
                      <a:gd name="connsiteX23" fmla="*/ 22498 w 1283722"/>
                      <a:gd name="connsiteY23" fmla="*/ 413794 h 842792"/>
                      <a:gd name="connsiteX24" fmla="*/ 28185 w 1283722"/>
                      <a:gd name="connsiteY24" fmla="*/ 403184 h 842792"/>
                      <a:gd name="connsiteX25" fmla="*/ 252835 w 1283722"/>
                      <a:gd name="connsiteY25" fmla="*/ 124906 h 842792"/>
                      <a:gd name="connsiteX26" fmla="*/ 255019 w 1283722"/>
                      <a:gd name="connsiteY26" fmla="*/ 123108 h 842792"/>
                      <a:gd name="connsiteX27" fmla="*/ 260517 w 1283722"/>
                      <a:gd name="connsiteY27" fmla="*/ 115278 h 842792"/>
                      <a:gd name="connsiteX28" fmla="*/ 277510 w 1283722"/>
                      <a:gd name="connsiteY28" fmla="*/ 101999 h 842792"/>
                      <a:gd name="connsiteX29" fmla="*/ 296873 w 1283722"/>
                      <a:gd name="connsiteY29" fmla="*/ 92909 h 842792"/>
                      <a:gd name="connsiteX30" fmla="*/ 530653 w 1283722"/>
                      <a:gd name="connsiteY30" fmla="*/ 15313 h 842792"/>
                      <a:gd name="connsiteX31" fmla="*/ 530914 w 1283722"/>
                      <a:gd name="connsiteY31" fmla="*/ 15293 h 842792"/>
                      <a:gd name="connsiteX32" fmla="*/ 541342 w 1283722"/>
                      <a:gd name="connsiteY32" fmla="*/ 10398 h 842792"/>
                      <a:gd name="connsiteX33" fmla="*/ 765153 w 1283722"/>
                      <a:gd name="connsiteY33" fmla="*/ 74401 h 842792"/>
                      <a:gd name="connsiteX34" fmla="*/ 779534 w 1283722"/>
                      <a:gd name="connsiteY34" fmla="*/ 93177 h 8427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283722" h="842792">
                        <a:moveTo>
                          <a:pt x="260802" y="415410"/>
                        </a:moveTo>
                        <a:lnTo>
                          <a:pt x="225235" y="459468"/>
                        </a:lnTo>
                        <a:lnTo>
                          <a:pt x="278585" y="497623"/>
                        </a:lnTo>
                        <a:lnTo>
                          <a:pt x="260802" y="415410"/>
                        </a:lnTo>
                        <a:close/>
                        <a:moveTo>
                          <a:pt x="779534" y="93177"/>
                        </a:moveTo>
                        <a:lnTo>
                          <a:pt x="1197976" y="8530"/>
                        </a:lnTo>
                        <a:lnTo>
                          <a:pt x="1283721" y="410449"/>
                        </a:lnTo>
                        <a:lnTo>
                          <a:pt x="877095" y="521394"/>
                        </a:lnTo>
                        <a:lnTo>
                          <a:pt x="869889" y="558595"/>
                        </a:lnTo>
                        <a:cubicBezTo>
                          <a:pt x="844273" y="650532"/>
                          <a:pt x="783446" y="725576"/>
                          <a:pt x="701898" y="752643"/>
                        </a:cubicBezTo>
                        <a:lnTo>
                          <a:pt x="701517" y="752720"/>
                        </a:lnTo>
                        <a:lnTo>
                          <a:pt x="691208" y="757559"/>
                        </a:lnTo>
                        <a:lnTo>
                          <a:pt x="457428" y="835154"/>
                        </a:lnTo>
                        <a:lnTo>
                          <a:pt x="444968" y="836502"/>
                        </a:lnTo>
                        <a:lnTo>
                          <a:pt x="439122" y="838981"/>
                        </a:lnTo>
                        <a:cubicBezTo>
                          <a:pt x="424580" y="843249"/>
                          <a:pt x="409122" y="844056"/>
                          <a:pt x="393461" y="840775"/>
                        </a:cubicBezTo>
                        <a:lnTo>
                          <a:pt x="210124" y="802373"/>
                        </a:lnTo>
                        <a:cubicBezTo>
                          <a:pt x="147475" y="789251"/>
                          <a:pt x="105276" y="715702"/>
                          <a:pt x="115870" y="638098"/>
                        </a:cubicBezTo>
                        <a:lnTo>
                          <a:pt x="115869" y="638098"/>
                        </a:lnTo>
                        <a:lnTo>
                          <a:pt x="118087" y="628092"/>
                        </a:lnTo>
                        <a:lnTo>
                          <a:pt x="42881" y="574306"/>
                        </a:lnTo>
                        <a:cubicBezTo>
                          <a:pt x="1876" y="544981"/>
                          <a:pt x="-12174" y="480031"/>
                          <a:pt x="11500" y="429237"/>
                        </a:cubicBezTo>
                        <a:lnTo>
                          <a:pt x="11501" y="429237"/>
                        </a:lnTo>
                        <a:lnTo>
                          <a:pt x="22498" y="413794"/>
                        </a:lnTo>
                        <a:lnTo>
                          <a:pt x="28185" y="403184"/>
                        </a:lnTo>
                        <a:lnTo>
                          <a:pt x="252835" y="124906"/>
                        </a:lnTo>
                        <a:lnTo>
                          <a:pt x="255019" y="123108"/>
                        </a:lnTo>
                        <a:lnTo>
                          <a:pt x="260517" y="115278"/>
                        </a:lnTo>
                        <a:cubicBezTo>
                          <a:pt x="265755" y="110222"/>
                          <a:pt x="271435" y="105762"/>
                          <a:pt x="277510" y="101999"/>
                        </a:cubicBezTo>
                        <a:cubicBezTo>
                          <a:pt x="283586" y="98236"/>
                          <a:pt x="290056" y="95172"/>
                          <a:pt x="296873" y="92909"/>
                        </a:cubicBezTo>
                        <a:lnTo>
                          <a:pt x="530653" y="15313"/>
                        </a:lnTo>
                        <a:lnTo>
                          <a:pt x="530914" y="15293"/>
                        </a:lnTo>
                        <a:lnTo>
                          <a:pt x="541342" y="10398"/>
                        </a:lnTo>
                        <a:cubicBezTo>
                          <a:pt x="622890" y="-16670"/>
                          <a:pt x="705858" y="10648"/>
                          <a:pt x="765153" y="74401"/>
                        </a:cubicBezTo>
                        <a:lnTo>
                          <a:pt x="779534" y="93177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7FE66FFE-BD2B-467E-B655-6BE4C8142F7B}"/>
                      </a:ext>
                    </a:extLst>
                  </p:cNvPr>
                  <p:cNvSpPr/>
                  <p:nvPr/>
                </p:nvSpPr>
                <p:spPr bwMode="auto">
                  <a:xfrm rot="11700000">
                    <a:off x="5356005" y="5533897"/>
                    <a:ext cx="298665" cy="650828"/>
                  </a:xfrm>
                  <a:custGeom>
                    <a:avLst/>
                    <a:gdLst>
                      <a:gd name="connsiteX0" fmla="*/ 298665 w 298665"/>
                      <a:gd name="connsiteY0" fmla="*/ 650828 h 650828"/>
                      <a:gd name="connsiteX1" fmla="*/ 118079 w 298665"/>
                      <a:gd name="connsiteY1" fmla="*/ 650828 h 650828"/>
                      <a:gd name="connsiteX2" fmla="*/ 140332 w 298665"/>
                      <a:gd name="connsiteY2" fmla="*/ 323385 h 650828"/>
                      <a:gd name="connsiteX3" fmla="*/ 0 w 298665"/>
                      <a:gd name="connsiteY3" fmla="*/ 49438 h 650828"/>
                      <a:gd name="connsiteX4" fmla="*/ 85628 w 298665"/>
                      <a:gd name="connsiteY4" fmla="*/ 0 h 650828"/>
                      <a:gd name="connsiteX5" fmla="*/ 279683 w 298665"/>
                      <a:gd name="connsiteY5" fmla="*/ 300241 h 650828"/>
                      <a:gd name="connsiteX6" fmla="*/ 275022 w 298665"/>
                      <a:gd name="connsiteY6" fmla="*/ 302932 h 650828"/>
                      <a:gd name="connsiteX0" fmla="*/ 298665 w 298665"/>
                      <a:gd name="connsiteY0" fmla="*/ 650828 h 650828"/>
                      <a:gd name="connsiteX1" fmla="*/ 118079 w 298665"/>
                      <a:gd name="connsiteY1" fmla="*/ 650828 h 650828"/>
                      <a:gd name="connsiteX2" fmla="*/ 140332 w 298665"/>
                      <a:gd name="connsiteY2" fmla="*/ 323385 h 650828"/>
                      <a:gd name="connsiteX3" fmla="*/ 0 w 298665"/>
                      <a:gd name="connsiteY3" fmla="*/ 49438 h 650828"/>
                      <a:gd name="connsiteX4" fmla="*/ 85628 w 298665"/>
                      <a:gd name="connsiteY4" fmla="*/ 0 h 650828"/>
                      <a:gd name="connsiteX5" fmla="*/ 279683 w 298665"/>
                      <a:gd name="connsiteY5" fmla="*/ 300241 h 650828"/>
                      <a:gd name="connsiteX6" fmla="*/ 298665 w 298665"/>
                      <a:gd name="connsiteY6" fmla="*/ 650828 h 6508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98665" h="650828">
                        <a:moveTo>
                          <a:pt x="298665" y="650828"/>
                        </a:moveTo>
                        <a:lnTo>
                          <a:pt x="118079" y="650828"/>
                        </a:lnTo>
                        <a:lnTo>
                          <a:pt x="140332" y="323385"/>
                        </a:lnTo>
                        <a:lnTo>
                          <a:pt x="0" y="49438"/>
                        </a:lnTo>
                        <a:lnTo>
                          <a:pt x="85628" y="0"/>
                        </a:lnTo>
                        <a:lnTo>
                          <a:pt x="279683" y="300241"/>
                        </a:lnTo>
                        <a:lnTo>
                          <a:pt x="298665" y="650828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57E2377E-25E6-4B41-A40F-26CC8B6458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51215" y="4640273"/>
                    <a:ext cx="265610" cy="253562"/>
                  </a:xfrm>
                  <a:custGeom>
                    <a:avLst/>
                    <a:gdLst>
                      <a:gd name="connsiteX0" fmla="*/ 57373 w 265610"/>
                      <a:gd name="connsiteY0" fmla="*/ 0 h 253562"/>
                      <a:gd name="connsiteX1" fmla="*/ 197620 w 265610"/>
                      <a:gd name="connsiteY1" fmla="*/ 0 h 253562"/>
                      <a:gd name="connsiteX2" fmla="*/ 207480 w 265610"/>
                      <a:gd name="connsiteY2" fmla="*/ 115052 h 253562"/>
                      <a:gd name="connsiteX3" fmla="*/ 248782 w 265610"/>
                      <a:gd name="connsiteY3" fmla="*/ 115052 h 253562"/>
                      <a:gd name="connsiteX4" fmla="*/ 265610 w 265610"/>
                      <a:gd name="connsiteY4" fmla="*/ 131880 h 253562"/>
                      <a:gd name="connsiteX5" fmla="*/ 265610 w 265610"/>
                      <a:gd name="connsiteY5" fmla="*/ 184307 h 253562"/>
                      <a:gd name="connsiteX6" fmla="*/ 196355 w 265610"/>
                      <a:gd name="connsiteY6" fmla="*/ 253562 h 253562"/>
                      <a:gd name="connsiteX7" fmla="*/ 69255 w 265610"/>
                      <a:gd name="connsiteY7" fmla="*/ 253562 h 253562"/>
                      <a:gd name="connsiteX8" fmla="*/ 0 w 265610"/>
                      <a:gd name="connsiteY8" fmla="*/ 184307 h 253562"/>
                      <a:gd name="connsiteX9" fmla="*/ 0 w 265610"/>
                      <a:gd name="connsiteY9" fmla="*/ 131880 h 253562"/>
                      <a:gd name="connsiteX10" fmla="*/ 16828 w 265610"/>
                      <a:gd name="connsiteY10" fmla="*/ 115052 h 253562"/>
                      <a:gd name="connsiteX11" fmla="*/ 47513 w 265610"/>
                      <a:gd name="connsiteY11" fmla="*/ 115052 h 2535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65610" h="253562">
                        <a:moveTo>
                          <a:pt x="57373" y="0"/>
                        </a:moveTo>
                        <a:lnTo>
                          <a:pt x="197620" y="0"/>
                        </a:lnTo>
                        <a:lnTo>
                          <a:pt x="207480" y="115052"/>
                        </a:lnTo>
                        <a:lnTo>
                          <a:pt x="248782" y="115052"/>
                        </a:lnTo>
                        <a:cubicBezTo>
                          <a:pt x="258076" y="115052"/>
                          <a:pt x="265610" y="122586"/>
                          <a:pt x="265610" y="131880"/>
                        </a:cubicBezTo>
                        <a:lnTo>
                          <a:pt x="265610" y="184307"/>
                        </a:lnTo>
                        <a:cubicBezTo>
                          <a:pt x="265610" y="222555"/>
                          <a:pt x="234603" y="253562"/>
                          <a:pt x="196355" y="253562"/>
                        </a:cubicBezTo>
                        <a:lnTo>
                          <a:pt x="69255" y="253562"/>
                        </a:lnTo>
                        <a:cubicBezTo>
                          <a:pt x="31007" y="253562"/>
                          <a:pt x="0" y="222555"/>
                          <a:pt x="0" y="184307"/>
                        </a:cubicBezTo>
                        <a:lnTo>
                          <a:pt x="0" y="131880"/>
                        </a:lnTo>
                        <a:cubicBezTo>
                          <a:pt x="0" y="122586"/>
                          <a:pt x="7534" y="115052"/>
                          <a:pt x="16828" y="115052"/>
                        </a:cubicBezTo>
                        <a:lnTo>
                          <a:pt x="47513" y="115052"/>
                        </a:ln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0" name="楕円 119">
                    <a:extLst>
                      <a:ext uri="{FF2B5EF4-FFF2-40B4-BE49-F238E27FC236}">
                        <a16:creationId xmlns:a16="http://schemas.microsoft.com/office/drawing/2014/main" id="{99F3F60B-23D6-4D25-8DF4-5DEFB7DE5A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9322" y="3775675"/>
                    <a:ext cx="838780" cy="89192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1" name="台形 120">
                    <a:extLst>
                      <a:ext uri="{FF2B5EF4-FFF2-40B4-BE49-F238E27FC236}">
                        <a16:creationId xmlns:a16="http://schemas.microsoft.com/office/drawing/2014/main" id="{31BB6CD2-EBA0-48F4-B1E0-1B6FC3749E1D}"/>
                      </a:ext>
                    </a:extLst>
                  </p:cNvPr>
                  <p:cNvSpPr/>
                  <p:nvPr/>
                </p:nvSpPr>
                <p:spPr bwMode="auto">
                  <a:xfrm rot="14400000">
                    <a:off x="4776358" y="5278383"/>
                    <a:ext cx="178816" cy="717849"/>
                  </a:xfrm>
                  <a:prstGeom prst="trapezoid">
                    <a:avLst>
                      <a:gd name="adj" fmla="val 19538"/>
                    </a:avLst>
                  </a:pr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2" name="フリーフォーム: 図形 121">
                    <a:extLst>
                      <a:ext uri="{FF2B5EF4-FFF2-40B4-BE49-F238E27FC236}">
                        <a16:creationId xmlns:a16="http://schemas.microsoft.com/office/drawing/2014/main" id="{8DB31DE9-BA62-424B-A9D7-96E8507E6979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5805213" y="5024310"/>
                    <a:ext cx="305322" cy="380007"/>
                  </a:xfrm>
                  <a:custGeom>
                    <a:avLst/>
                    <a:gdLst>
                      <a:gd name="connsiteX0" fmla="*/ 231749 w 1059772"/>
                      <a:gd name="connsiteY0" fmla="*/ 1241256 h 1319003"/>
                      <a:gd name="connsiteX1" fmla="*/ 175907 w 1059772"/>
                      <a:gd name="connsiteY1" fmla="*/ 1201964 h 1319003"/>
                      <a:gd name="connsiteX2" fmla="*/ 173033 w 1059772"/>
                      <a:gd name="connsiteY2" fmla="*/ 1195732 h 1319003"/>
                      <a:gd name="connsiteX3" fmla="*/ 151573 w 1059772"/>
                      <a:gd name="connsiteY3" fmla="*/ 1156319 h 1319003"/>
                      <a:gd name="connsiteX4" fmla="*/ 75653 w 1059772"/>
                      <a:gd name="connsiteY4" fmla="*/ 837558 h 1319003"/>
                      <a:gd name="connsiteX5" fmla="*/ 76737 w 1059772"/>
                      <a:gd name="connsiteY5" fmla="*/ 798091 h 1319003"/>
                      <a:gd name="connsiteX6" fmla="*/ 64179 w 1059772"/>
                      <a:gd name="connsiteY6" fmla="*/ 772999 h 1319003"/>
                      <a:gd name="connsiteX7" fmla="*/ 24807 w 1059772"/>
                      <a:gd name="connsiteY7" fmla="*/ 661975 h 1319003"/>
                      <a:gd name="connsiteX8" fmla="*/ 25270 w 1059772"/>
                      <a:gd name="connsiteY8" fmla="*/ 319176 h 1319003"/>
                      <a:gd name="connsiteX9" fmla="*/ 34629 w 1059772"/>
                      <a:gd name="connsiteY9" fmla="*/ 296444 h 1319003"/>
                      <a:gd name="connsiteX10" fmla="*/ 13495 w 1059772"/>
                      <a:gd name="connsiteY10" fmla="*/ 192959 h 1319003"/>
                      <a:gd name="connsiteX11" fmla="*/ 33874 w 1059772"/>
                      <a:gd name="connsiteY11" fmla="*/ 163967 h 1319003"/>
                      <a:gd name="connsiteX12" fmla="*/ 144406 w 1059772"/>
                      <a:gd name="connsiteY12" fmla="*/ 47459 h 1319003"/>
                      <a:gd name="connsiteX13" fmla="*/ 211003 w 1059772"/>
                      <a:gd name="connsiteY13" fmla="*/ 0 h 1319003"/>
                      <a:gd name="connsiteX14" fmla="*/ 418001 w 1059772"/>
                      <a:gd name="connsiteY14" fmla="*/ 0 h 1319003"/>
                      <a:gd name="connsiteX15" fmla="*/ 377203 w 1059772"/>
                      <a:gd name="connsiteY15" fmla="*/ 199776 h 1319003"/>
                      <a:gd name="connsiteX16" fmla="*/ 391936 w 1059772"/>
                      <a:gd name="connsiteY16" fmla="*/ 201350 h 1319003"/>
                      <a:gd name="connsiteX17" fmla="*/ 557350 w 1059772"/>
                      <a:gd name="connsiteY17" fmla="*/ 265044 h 1319003"/>
                      <a:gd name="connsiteX18" fmla="*/ 560026 w 1059772"/>
                      <a:gd name="connsiteY18" fmla="*/ 266860 h 1319003"/>
                      <a:gd name="connsiteX19" fmla="*/ 562800 w 1059772"/>
                      <a:gd name="connsiteY19" fmla="*/ 266131 h 1319003"/>
                      <a:gd name="connsiteX20" fmla="*/ 855642 w 1059772"/>
                      <a:gd name="connsiteY20" fmla="*/ 276724 h 1319003"/>
                      <a:gd name="connsiteX21" fmla="*/ 855383 w 1059772"/>
                      <a:gd name="connsiteY21" fmla="*/ 277624 h 1319003"/>
                      <a:gd name="connsiteX22" fmla="*/ 865821 w 1059772"/>
                      <a:gd name="connsiteY22" fmla="*/ 280552 h 1319003"/>
                      <a:gd name="connsiteX23" fmla="*/ 884762 w 1059772"/>
                      <a:gd name="connsiteY23" fmla="*/ 290267 h 1319003"/>
                      <a:gd name="connsiteX24" fmla="*/ 915874 w 1059772"/>
                      <a:gd name="connsiteY24" fmla="*/ 435609 h 1319003"/>
                      <a:gd name="connsiteX25" fmla="*/ 809366 w 1059772"/>
                      <a:gd name="connsiteY25" fmla="*/ 482036 h 1319003"/>
                      <a:gd name="connsiteX26" fmla="*/ 797403 w 1059772"/>
                      <a:gd name="connsiteY26" fmla="*/ 478681 h 1319003"/>
                      <a:gd name="connsiteX27" fmla="*/ 797313 w 1059772"/>
                      <a:gd name="connsiteY27" fmla="*/ 478990 h 1319003"/>
                      <a:gd name="connsiteX28" fmla="*/ 538290 w 1059772"/>
                      <a:gd name="connsiteY28" fmla="*/ 493051 h 1319003"/>
                      <a:gd name="connsiteX29" fmla="*/ 520853 w 1059772"/>
                      <a:gd name="connsiteY29" fmla="*/ 501373 h 1319003"/>
                      <a:gd name="connsiteX30" fmla="*/ 532491 w 1059772"/>
                      <a:gd name="connsiteY30" fmla="*/ 524655 h 1319003"/>
                      <a:gd name="connsiteX31" fmla="*/ 918445 w 1059772"/>
                      <a:gd name="connsiteY31" fmla="*/ 747102 h 1319003"/>
                      <a:gd name="connsiteX32" fmla="*/ 952321 w 1059772"/>
                      <a:gd name="connsiteY32" fmla="*/ 744915 h 1319003"/>
                      <a:gd name="connsiteX33" fmla="*/ 957900 w 1059772"/>
                      <a:gd name="connsiteY33" fmla="*/ 743711 h 1319003"/>
                      <a:gd name="connsiteX34" fmla="*/ 976238 w 1059772"/>
                      <a:gd name="connsiteY34" fmla="*/ 743391 h 1319003"/>
                      <a:gd name="connsiteX35" fmla="*/ 1059495 w 1059772"/>
                      <a:gd name="connsiteY35" fmla="*/ 838207 h 1319003"/>
                      <a:gd name="connsiteX36" fmla="*/ 980528 w 1059772"/>
                      <a:gd name="connsiteY36" fmla="*/ 918221 h 1319003"/>
                      <a:gd name="connsiteX37" fmla="*/ 974021 w 1059772"/>
                      <a:gd name="connsiteY37" fmla="*/ 918335 h 1319003"/>
                      <a:gd name="connsiteX38" fmla="*/ 974030 w 1059772"/>
                      <a:gd name="connsiteY38" fmla="*/ 918421 h 1319003"/>
                      <a:gd name="connsiteX39" fmla="*/ 922140 w 1059772"/>
                      <a:gd name="connsiteY39" fmla="*/ 921771 h 1319003"/>
                      <a:gd name="connsiteX40" fmla="*/ 870840 w 1059772"/>
                      <a:gd name="connsiteY40" fmla="*/ 920707 h 1319003"/>
                      <a:gd name="connsiteX41" fmla="*/ 620068 w 1059772"/>
                      <a:gd name="connsiteY41" fmla="*/ 848255 h 1319003"/>
                      <a:gd name="connsiteX42" fmla="*/ 589927 w 1059772"/>
                      <a:gd name="connsiteY42" fmla="*/ 829677 h 1319003"/>
                      <a:gd name="connsiteX43" fmla="*/ 616709 w 1059772"/>
                      <a:gd name="connsiteY43" fmla="*/ 854870 h 1319003"/>
                      <a:gd name="connsiteX44" fmla="*/ 887630 w 1059772"/>
                      <a:gd name="connsiteY44" fmla="*/ 979551 h 1319003"/>
                      <a:gd name="connsiteX45" fmla="*/ 887524 w 1059772"/>
                      <a:gd name="connsiteY45" fmla="*/ 980266 h 1319003"/>
                      <a:gd name="connsiteX46" fmla="*/ 901527 w 1059772"/>
                      <a:gd name="connsiteY46" fmla="*/ 981631 h 1319003"/>
                      <a:gd name="connsiteX47" fmla="*/ 979852 w 1059772"/>
                      <a:gd name="connsiteY47" fmla="*/ 1074589 h 1319003"/>
                      <a:gd name="connsiteX48" fmla="*/ 881757 w 1059772"/>
                      <a:gd name="connsiteY48" fmla="*/ 1169473 h 1319003"/>
                      <a:gd name="connsiteX49" fmla="*/ 861988 w 1059772"/>
                      <a:gd name="connsiteY49" fmla="*/ 1167546 h 1319003"/>
                      <a:gd name="connsiteX50" fmla="*/ 857645 w 1059772"/>
                      <a:gd name="connsiteY50" fmla="*/ 1166242 h 1319003"/>
                      <a:gd name="connsiteX51" fmla="*/ 800804 w 1059772"/>
                      <a:gd name="connsiteY51" fmla="*/ 1155368 h 1319003"/>
                      <a:gd name="connsiteX52" fmla="*/ 449600 w 1059772"/>
                      <a:gd name="connsiteY52" fmla="*/ 957070 h 1319003"/>
                      <a:gd name="connsiteX53" fmla="*/ 432966 w 1059772"/>
                      <a:gd name="connsiteY53" fmla="*/ 938380 h 1319003"/>
                      <a:gd name="connsiteX54" fmla="*/ 442381 w 1059772"/>
                      <a:gd name="connsiteY54" fmla="*/ 953343 h 1319003"/>
                      <a:gd name="connsiteX55" fmla="*/ 634655 w 1059772"/>
                      <a:gd name="connsiteY55" fmla="*/ 1125537 h 1319003"/>
                      <a:gd name="connsiteX56" fmla="*/ 671306 w 1059772"/>
                      <a:gd name="connsiteY56" fmla="*/ 1143091 h 1319003"/>
                      <a:gd name="connsiteX57" fmla="*/ 680029 w 1059772"/>
                      <a:gd name="connsiteY57" fmla="*/ 1145898 h 1319003"/>
                      <a:gd name="connsiteX58" fmla="*/ 733112 w 1059772"/>
                      <a:gd name="connsiteY58" fmla="*/ 1228910 h 1319003"/>
                      <a:gd name="connsiteX59" fmla="*/ 646199 w 1059772"/>
                      <a:gd name="connsiteY59" fmla="*/ 1319003 h 1319003"/>
                      <a:gd name="connsiteX60" fmla="*/ 612368 w 1059772"/>
                      <a:gd name="connsiteY60" fmla="*/ 1311923 h 1319003"/>
                      <a:gd name="connsiteX61" fmla="*/ 608168 w 1059772"/>
                      <a:gd name="connsiteY61" fmla="*/ 1309560 h 1319003"/>
                      <a:gd name="connsiteX62" fmla="*/ 550918 w 1059772"/>
                      <a:gd name="connsiteY62" fmla="*/ 1282139 h 1319003"/>
                      <a:gd name="connsiteX63" fmla="*/ 272929 w 1059772"/>
                      <a:gd name="connsiteY63" fmla="*/ 1018008 h 1319003"/>
                      <a:gd name="connsiteX64" fmla="*/ 263877 w 1059772"/>
                      <a:gd name="connsiteY64" fmla="*/ 1001363 h 1319003"/>
                      <a:gd name="connsiteX65" fmla="*/ 260179 w 1059772"/>
                      <a:gd name="connsiteY65" fmla="*/ 999627 h 1319003"/>
                      <a:gd name="connsiteX66" fmla="*/ 265380 w 1059772"/>
                      <a:gd name="connsiteY66" fmla="*/ 1016581 h 1319003"/>
                      <a:gd name="connsiteX67" fmla="*/ 294131 w 1059772"/>
                      <a:gd name="connsiteY67" fmla="*/ 1085202 h 1319003"/>
                      <a:gd name="connsiteX68" fmla="*/ 310035 w 1059772"/>
                      <a:gd name="connsiteY68" fmla="*/ 1114410 h 1319003"/>
                      <a:gd name="connsiteX69" fmla="*/ 312317 w 1059772"/>
                      <a:gd name="connsiteY69" fmla="*/ 1117583 h 1319003"/>
                      <a:gd name="connsiteX70" fmla="*/ 323049 w 1059772"/>
                      <a:gd name="connsiteY70" fmla="*/ 1148551 h 1319003"/>
                      <a:gd name="connsiteX71" fmla="*/ 255745 w 1059772"/>
                      <a:gd name="connsiteY71" fmla="*/ 1241597 h 1319003"/>
                      <a:gd name="connsiteX72" fmla="*/ 231749 w 1059772"/>
                      <a:gd name="connsiteY72" fmla="*/ 1241256 h 13190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</a:cxnLst>
                    <a:rect l="l" t="t" r="r" b="b"/>
                    <a:pathLst>
                      <a:path w="1059772" h="1319003">
                        <a:moveTo>
                          <a:pt x="231749" y="1241256"/>
                        </a:moveTo>
                        <a:cubicBezTo>
                          <a:pt x="208484" y="1237247"/>
                          <a:pt x="188026" y="1222712"/>
                          <a:pt x="175907" y="1201964"/>
                        </a:cubicBezTo>
                        <a:lnTo>
                          <a:pt x="173033" y="1195732"/>
                        </a:lnTo>
                        <a:lnTo>
                          <a:pt x="151573" y="1156319"/>
                        </a:lnTo>
                        <a:cubicBezTo>
                          <a:pt x="101419" y="1055840"/>
                          <a:pt x="76186" y="946677"/>
                          <a:pt x="75653" y="837558"/>
                        </a:cubicBezTo>
                        <a:lnTo>
                          <a:pt x="76737" y="798091"/>
                        </a:lnTo>
                        <a:lnTo>
                          <a:pt x="64179" y="772999"/>
                        </a:lnTo>
                        <a:cubicBezTo>
                          <a:pt x="48671" y="738517"/>
                          <a:pt x="35345" y="701305"/>
                          <a:pt x="24807" y="661975"/>
                        </a:cubicBezTo>
                        <a:cubicBezTo>
                          <a:pt x="-9683" y="533258"/>
                          <a:pt x="-6970" y="409265"/>
                          <a:pt x="25270" y="319176"/>
                        </a:cubicBezTo>
                        <a:lnTo>
                          <a:pt x="34629" y="296444"/>
                        </a:lnTo>
                        <a:lnTo>
                          <a:pt x="13495" y="192959"/>
                        </a:lnTo>
                        <a:lnTo>
                          <a:pt x="33874" y="163967"/>
                        </a:lnTo>
                        <a:cubicBezTo>
                          <a:pt x="67046" y="121396"/>
                          <a:pt x="104118" y="82429"/>
                          <a:pt x="144406" y="47459"/>
                        </a:cubicBezTo>
                        <a:lnTo>
                          <a:pt x="211003" y="0"/>
                        </a:lnTo>
                        <a:lnTo>
                          <a:pt x="418001" y="0"/>
                        </a:lnTo>
                        <a:lnTo>
                          <a:pt x="377203" y="199776"/>
                        </a:lnTo>
                        <a:lnTo>
                          <a:pt x="391936" y="201350"/>
                        </a:lnTo>
                        <a:cubicBezTo>
                          <a:pt x="448424" y="210064"/>
                          <a:pt x="504719" y="232034"/>
                          <a:pt x="557350" y="265044"/>
                        </a:cubicBezTo>
                        <a:lnTo>
                          <a:pt x="560026" y="266860"/>
                        </a:lnTo>
                        <a:lnTo>
                          <a:pt x="562800" y="266131"/>
                        </a:lnTo>
                        <a:cubicBezTo>
                          <a:pt x="658635" y="245862"/>
                          <a:pt x="759166" y="248902"/>
                          <a:pt x="855642" y="276724"/>
                        </a:cubicBezTo>
                        <a:lnTo>
                          <a:pt x="855383" y="277624"/>
                        </a:lnTo>
                        <a:lnTo>
                          <a:pt x="865821" y="280552"/>
                        </a:lnTo>
                        <a:cubicBezTo>
                          <a:pt x="872325" y="283093"/>
                          <a:pt x="878671" y="286325"/>
                          <a:pt x="884762" y="290267"/>
                        </a:cubicBezTo>
                        <a:cubicBezTo>
                          <a:pt x="933487" y="321805"/>
                          <a:pt x="947416" y="386877"/>
                          <a:pt x="915874" y="435609"/>
                        </a:cubicBezTo>
                        <a:cubicBezTo>
                          <a:pt x="892217" y="472158"/>
                          <a:pt x="849701" y="489136"/>
                          <a:pt x="809366" y="482036"/>
                        </a:cubicBezTo>
                        <a:lnTo>
                          <a:pt x="797403" y="478681"/>
                        </a:lnTo>
                        <a:lnTo>
                          <a:pt x="797313" y="478990"/>
                        </a:lnTo>
                        <a:cubicBezTo>
                          <a:pt x="711039" y="454110"/>
                          <a:pt x="619792" y="459623"/>
                          <a:pt x="538290" y="493051"/>
                        </a:cubicBezTo>
                        <a:lnTo>
                          <a:pt x="520853" y="501373"/>
                        </a:lnTo>
                        <a:lnTo>
                          <a:pt x="532491" y="524655"/>
                        </a:lnTo>
                        <a:cubicBezTo>
                          <a:pt x="609196" y="663938"/>
                          <a:pt x="757783" y="750586"/>
                          <a:pt x="918445" y="747102"/>
                        </a:cubicBezTo>
                        <a:lnTo>
                          <a:pt x="952321" y="744915"/>
                        </a:lnTo>
                        <a:lnTo>
                          <a:pt x="957900" y="743711"/>
                        </a:lnTo>
                        <a:cubicBezTo>
                          <a:pt x="963871" y="743016"/>
                          <a:pt x="970005" y="742891"/>
                          <a:pt x="976238" y="743391"/>
                        </a:cubicBezTo>
                        <a:cubicBezTo>
                          <a:pt x="1026098" y="747390"/>
                          <a:pt x="1063374" y="789841"/>
                          <a:pt x="1059495" y="838207"/>
                        </a:cubicBezTo>
                        <a:cubicBezTo>
                          <a:pt x="1056100" y="880528"/>
                          <a:pt x="1022322" y="913355"/>
                          <a:pt x="980528" y="918221"/>
                        </a:cubicBezTo>
                        <a:lnTo>
                          <a:pt x="974021" y="918335"/>
                        </a:lnTo>
                        <a:lnTo>
                          <a:pt x="974030" y="918421"/>
                        </a:lnTo>
                        <a:cubicBezTo>
                          <a:pt x="956660" y="920289"/>
                          <a:pt x="939350" y="921398"/>
                          <a:pt x="922140" y="921771"/>
                        </a:cubicBezTo>
                        <a:cubicBezTo>
                          <a:pt x="904929" y="922145"/>
                          <a:pt x="887817" y="921782"/>
                          <a:pt x="870840" y="920707"/>
                        </a:cubicBezTo>
                        <a:cubicBezTo>
                          <a:pt x="781714" y="915065"/>
                          <a:pt x="696329" y="889790"/>
                          <a:pt x="620068" y="848255"/>
                        </a:cubicBezTo>
                        <a:lnTo>
                          <a:pt x="589927" y="829677"/>
                        </a:lnTo>
                        <a:lnTo>
                          <a:pt x="616709" y="854870"/>
                        </a:lnTo>
                        <a:cubicBezTo>
                          <a:pt x="691447" y="919783"/>
                          <a:pt x="784576" y="964217"/>
                          <a:pt x="887630" y="979551"/>
                        </a:cubicBezTo>
                        <a:lnTo>
                          <a:pt x="887524" y="980266"/>
                        </a:lnTo>
                        <a:lnTo>
                          <a:pt x="901527" y="981631"/>
                        </a:lnTo>
                        <a:cubicBezTo>
                          <a:pt x="946227" y="990479"/>
                          <a:pt x="979852" y="1028735"/>
                          <a:pt x="979852" y="1074589"/>
                        </a:cubicBezTo>
                        <a:cubicBezTo>
                          <a:pt x="979852" y="1126992"/>
                          <a:pt x="935934" y="1169473"/>
                          <a:pt x="881757" y="1169473"/>
                        </a:cubicBezTo>
                        <a:cubicBezTo>
                          <a:pt x="874986" y="1169473"/>
                          <a:pt x="868374" y="1168809"/>
                          <a:pt x="861988" y="1167546"/>
                        </a:cubicBezTo>
                        <a:lnTo>
                          <a:pt x="857645" y="1166242"/>
                        </a:lnTo>
                        <a:lnTo>
                          <a:pt x="800804" y="1155368"/>
                        </a:lnTo>
                        <a:cubicBezTo>
                          <a:pt x="664639" y="1123421"/>
                          <a:pt x="543696" y="1053375"/>
                          <a:pt x="449600" y="957070"/>
                        </a:cubicBezTo>
                        <a:lnTo>
                          <a:pt x="432966" y="938380"/>
                        </a:lnTo>
                        <a:lnTo>
                          <a:pt x="442381" y="953343"/>
                        </a:lnTo>
                        <a:cubicBezTo>
                          <a:pt x="490764" y="1023942"/>
                          <a:pt x="556024" y="1083552"/>
                          <a:pt x="634655" y="1125537"/>
                        </a:cubicBezTo>
                        <a:lnTo>
                          <a:pt x="671306" y="1143091"/>
                        </a:lnTo>
                        <a:lnTo>
                          <a:pt x="680029" y="1145898"/>
                        </a:lnTo>
                        <a:cubicBezTo>
                          <a:pt x="711223" y="1159575"/>
                          <a:pt x="733112" y="1191593"/>
                          <a:pt x="733112" y="1228910"/>
                        </a:cubicBezTo>
                        <a:cubicBezTo>
                          <a:pt x="733112" y="1278667"/>
                          <a:pt x="694199" y="1319003"/>
                          <a:pt x="646199" y="1319003"/>
                        </a:cubicBezTo>
                        <a:cubicBezTo>
                          <a:pt x="634198" y="1319003"/>
                          <a:pt x="622766" y="1316482"/>
                          <a:pt x="612368" y="1311923"/>
                        </a:cubicBezTo>
                        <a:lnTo>
                          <a:pt x="608168" y="1309560"/>
                        </a:lnTo>
                        <a:lnTo>
                          <a:pt x="550918" y="1282139"/>
                        </a:lnTo>
                        <a:cubicBezTo>
                          <a:pt x="433604" y="1219500"/>
                          <a:pt x="338735" y="1127280"/>
                          <a:pt x="272929" y="1018008"/>
                        </a:cubicBezTo>
                        <a:lnTo>
                          <a:pt x="263877" y="1001363"/>
                        </a:lnTo>
                        <a:lnTo>
                          <a:pt x="260179" y="999627"/>
                        </a:lnTo>
                        <a:lnTo>
                          <a:pt x="265380" y="1016581"/>
                        </a:lnTo>
                        <a:cubicBezTo>
                          <a:pt x="273381" y="1039901"/>
                          <a:pt x="282963" y="1062828"/>
                          <a:pt x="294131" y="1085202"/>
                        </a:cubicBezTo>
                        <a:lnTo>
                          <a:pt x="310035" y="1114410"/>
                        </a:lnTo>
                        <a:lnTo>
                          <a:pt x="312317" y="1117583"/>
                        </a:lnTo>
                        <a:cubicBezTo>
                          <a:pt x="317704" y="1126805"/>
                          <a:pt x="321443" y="1137254"/>
                          <a:pt x="323049" y="1148551"/>
                        </a:cubicBezTo>
                        <a:cubicBezTo>
                          <a:pt x="329474" y="1193742"/>
                          <a:pt x="299341" y="1235399"/>
                          <a:pt x="255745" y="1241597"/>
                        </a:cubicBezTo>
                        <a:cubicBezTo>
                          <a:pt x="247571" y="1242759"/>
                          <a:pt x="239504" y="1242593"/>
                          <a:pt x="231749" y="1241256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5E0FE023-4AC8-48FC-B8F3-C5EB69CAD9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0087" y="5305543"/>
                    <a:ext cx="703263" cy="345926"/>
                  </a:xfrm>
                  <a:custGeom>
                    <a:avLst/>
                    <a:gdLst>
                      <a:gd name="connsiteX0" fmla="*/ 21898 w 542925"/>
                      <a:gd name="connsiteY0" fmla="*/ 0 h 433452"/>
                      <a:gd name="connsiteX1" fmla="*/ 521027 w 542925"/>
                      <a:gd name="connsiteY1" fmla="*/ 0 h 433452"/>
                      <a:gd name="connsiteX2" fmla="*/ 542925 w 542925"/>
                      <a:gd name="connsiteY2" fmla="*/ 433452 h 433452"/>
                      <a:gd name="connsiteX3" fmla="*/ 300995 w 542925"/>
                      <a:gd name="connsiteY3" fmla="*/ 433452 h 433452"/>
                      <a:gd name="connsiteX4" fmla="*/ 271463 w 542925"/>
                      <a:gd name="connsiteY4" fmla="*/ 268893 h 433452"/>
                      <a:gd name="connsiteX5" fmla="*/ 241931 w 542925"/>
                      <a:gd name="connsiteY5" fmla="*/ 433452 h 433452"/>
                      <a:gd name="connsiteX6" fmla="*/ 0 w 542925"/>
                      <a:gd name="connsiteY6" fmla="*/ 433452 h 433452"/>
                      <a:gd name="connsiteX0" fmla="*/ 190557 w 711584"/>
                      <a:gd name="connsiteY0" fmla="*/ 0 h 433452"/>
                      <a:gd name="connsiteX1" fmla="*/ 689686 w 711584"/>
                      <a:gd name="connsiteY1" fmla="*/ 0 h 433452"/>
                      <a:gd name="connsiteX2" fmla="*/ 711584 w 711584"/>
                      <a:gd name="connsiteY2" fmla="*/ 433452 h 433452"/>
                      <a:gd name="connsiteX3" fmla="*/ 469654 w 711584"/>
                      <a:gd name="connsiteY3" fmla="*/ 433452 h 433452"/>
                      <a:gd name="connsiteX4" fmla="*/ 440122 w 711584"/>
                      <a:gd name="connsiteY4" fmla="*/ 268893 h 433452"/>
                      <a:gd name="connsiteX5" fmla="*/ 410590 w 711584"/>
                      <a:gd name="connsiteY5" fmla="*/ 433452 h 433452"/>
                      <a:gd name="connsiteX6" fmla="*/ 0 w 711584"/>
                      <a:gd name="connsiteY6" fmla="*/ 218622 h 433452"/>
                      <a:gd name="connsiteX7" fmla="*/ 190557 w 711584"/>
                      <a:gd name="connsiteY7" fmla="*/ 0 h 433452"/>
                      <a:gd name="connsiteX0" fmla="*/ 190557 w 711584"/>
                      <a:gd name="connsiteY0" fmla="*/ 0 h 433452"/>
                      <a:gd name="connsiteX1" fmla="*/ 689686 w 711584"/>
                      <a:gd name="connsiteY1" fmla="*/ 0 h 433452"/>
                      <a:gd name="connsiteX2" fmla="*/ 711584 w 711584"/>
                      <a:gd name="connsiteY2" fmla="*/ 433452 h 433452"/>
                      <a:gd name="connsiteX3" fmla="*/ 469654 w 711584"/>
                      <a:gd name="connsiteY3" fmla="*/ 433452 h 433452"/>
                      <a:gd name="connsiteX4" fmla="*/ 440122 w 711584"/>
                      <a:gd name="connsiteY4" fmla="*/ 268893 h 433452"/>
                      <a:gd name="connsiteX5" fmla="*/ 410590 w 711584"/>
                      <a:gd name="connsiteY5" fmla="*/ 433452 h 433452"/>
                      <a:gd name="connsiteX6" fmla="*/ 0 w 711584"/>
                      <a:gd name="connsiteY6" fmla="*/ 218622 h 433452"/>
                      <a:gd name="connsiteX7" fmla="*/ 190557 w 711584"/>
                      <a:gd name="connsiteY7" fmla="*/ 0 h 433452"/>
                      <a:gd name="connsiteX0" fmla="*/ 190557 w 711584"/>
                      <a:gd name="connsiteY0" fmla="*/ 0 h 433452"/>
                      <a:gd name="connsiteX1" fmla="*/ 689686 w 711584"/>
                      <a:gd name="connsiteY1" fmla="*/ 0 h 433452"/>
                      <a:gd name="connsiteX2" fmla="*/ 711584 w 711584"/>
                      <a:gd name="connsiteY2" fmla="*/ 433452 h 433452"/>
                      <a:gd name="connsiteX3" fmla="*/ 469654 w 711584"/>
                      <a:gd name="connsiteY3" fmla="*/ 433452 h 433452"/>
                      <a:gd name="connsiteX4" fmla="*/ 440122 w 711584"/>
                      <a:gd name="connsiteY4" fmla="*/ 268893 h 433452"/>
                      <a:gd name="connsiteX5" fmla="*/ 198561 w 711584"/>
                      <a:gd name="connsiteY5" fmla="*/ 382727 h 433452"/>
                      <a:gd name="connsiteX6" fmla="*/ 0 w 711584"/>
                      <a:gd name="connsiteY6" fmla="*/ 218622 h 433452"/>
                      <a:gd name="connsiteX7" fmla="*/ 190557 w 711584"/>
                      <a:gd name="connsiteY7" fmla="*/ 0 h 4334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711584" h="433452">
                        <a:moveTo>
                          <a:pt x="190557" y="0"/>
                        </a:moveTo>
                        <a:lnTo>
                          <a:pt x="689686" y="0"/>
                        </a:lnTo>
                        <a:lnTo>
                          <a:pt x="711584" y="433452"/>
                        </a:lnTo>
                        <a:lnTo>
                          <a:pt x="469654" y="433452"/>
                        </a:lnTo>
                        <a:lnTo>
                          <a:pt x="440122" y="268893"/>
                        </a:lnTo>
                        <a:lnTo>
                          <a:pt x="198561" y="382727"/>
                        </a:lnTo>
                        <a:lnTo>
                          <a:pt x="0" y="218622"/>
                        </a:lnTo>
                        <a:lnTo>
                          <a:pt x="190557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258F78D4-E740-46A9-B2BF-3A661DFB8A9D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4878068" y="3566762"/>
                    <a:ext cx="1025731" cy="1208917"/>
                  </a:xfrm>
                  <a:custGeom>
                    <a:avLst/>
                    <a:gdLst>
                      <a:gd name="connsiteX0" fmla="*/ 852 w 1025731"/>
                      <a:gd name="connsiteY0" fmla="*/ 961919 h 1208917"/>
                      <a:gd name="connsiteX1" fmla="*/ 10164 w 1025731"/>
                      <a:gd name="connsiteY1" fmla="*/ 863727 h 1208917"/>
                      <a:gd name="connsiteX2" fmla="*/ 27297 w 1025731"/>
                      <a:gd name="connsiteY2" fmla="*/ 816186 h 1208917"/>
                      <a:gd name="connsiteX3" fmla="*/ 37290 w 1025731"/>
                      <a:gd name="connsiteY3" fmla="*/ 798561 h 1208917"/>
                      <a:gd name="connsiteX4" fmla="*/ 18577 w 1025731"/>
                      <a:gd name="connsiteY4" fmla="*/ 735892 h 1208917"/>
                      <a:gd name="connsiteX5" fmla="*/ 10463 w 1025731"/>
                      <a:gd name="connsiteY5" fmla="*/ 652700 h 1208917"/>
                      <a:gd name="connsiteX6" fmla="*/ 425278 w 1025731"/>
                      <a:gd name="connsiteY6" fmla="*/ 192282 h 1208917"/>
                      <a:gd name="connsiteX7" fmla="*/ 450984 w 1025731"/>
                      <a:gd name="connsiteY7" fmla="*/ 189938 h 1208917"/>
                      <a:gd name="connsiteX8" fmla="*/ 472644 w 1025731"/>
                      <a:gd name="connsiteY8" fmla="*/ 181673 h 1208917"/>
                      <a:gd name="connsiteX9" fmla="*/ 719401 w 1025731"/>
                      <a:gd name="connsiteY9" fmla="*/ 0 h 1208917"/>
                      <a:gd name="connsiteX10" fmla="*/ 849519 w 1025731"/>
                      <a:gd name="connsiteY10" fmla="*/ 187388 h 1208917"/>
                      <a:gd name="connsiteX11" fmla="*/ 844058 w 1025731"/>
                      <a:gd name="connsiteY11" fmla="*/ 195501 h 1208917"/>
                      <a:gd name="connsiteX12" fmla="*/ 851714 w 1025731"/>
                      <a:gd name="connsiteY12" fmla="*/ 193371 h 1208917"/>
                      <a:gd name="connsiteX13" fmla="*/ 948261 w 1025731"/>
                      <a:gd name="connsiteY13" fmla="*/ 158587 h 1208917"/>
                      <a:gd name="connsiteX14" fmla="*/ 938663 w 1025731"/>
                      <a:gd name="connsiteY14" fmla="*/ 280494 h 1208917"/>
                      <a:gd name="connsiteX15" fmla="*/ 910456 w 1025731"/>
                      <a:gd name="connsiteY15" fmla="*/ 307717 h 1208917"/>
                      <a:gd name="connsiteX16" fmla="*/ 1025731 w 1025731"/>
                      <a:gd name="connsiteY16" fmla="*/ 286645 h 1208917"/>
                      <a:gd name="connsiteX17" fmla="*/ 647365 w 1025731"/>
                      <a:gd name="connsiteY17" fmla="*/ 491055 h 1208917"/>
                      <a:gd name="connsiteX18" fmla="*/ 576052 w 1025731"/>
                      <a:gd name="connsiteY18" fmla="*/ 494221 h 1208917"/>
                      <a:gd name="connsiteX19" fmla="*/ 572799 w 1025731"/>
                      <a:gd name="connsiteY19" fmla="*/ 460202 h 1208917"/>
                      <a:gd name="connsiteX20" fmla="*/ 350790 w 1025731"/>
                      <a:gd name="connsiteY20" fmla="*/ 901708 h 1208917"/>
                      <a:gd name="connsiteX21" fmla="*/ 458414 w 1025731"/>
                      <a:gd name="connsiteY21" fmla="*/ 1086460 h 1208917"/>
                      <a:gd name="connsiteX22" fmla="*/ 500246 w 1025731"/>
                      <a:gd name="connsiteY22" fmla="*/ 1119955 h 1208917"/>
                      <a:gd name="connsiteX23" fmla="*/ 425278 w 1025731"/>
                      <a:gd name="connsiteY23" fmla="*/ 1113118 h 1208917"/>
                      <a:gd name="connsiteX24" fmla="*/ 339486 w 1025731"/>
                      <a:gd name="connsiteY24" fmla="*/ 1090068 h 1208917"/>
                      <a:gd name="connsiteX25" fmla="*/ 290096 w 1025731"/>
                      <a:gd name="connsiteY25" fmla="*/ 1067882 h 1208917"/>
                      <a:gd name="connsiteX26" fmla="*/ 293803 w 1025731"/>
                      <a:gd name="connsiteY26" fmla="*/ 1077378 h 1208917"/>
                      <a:gd name="connsiteX27" fmla="*/ 391195 w 1025731"/>
                      <a:gd name="connsiteY27" fmla="*/ 1207476 h 1208917"/>
                      <a:gd name="connsiteX28" fmla="*/ 133862 w 1025731"/>
                      <a:gd name="connsiteY28" fmla="*/ 1047777 h 1208917"/>
                      <a:gd name="connsiteX29" fmla="*/ 114280 w 1025731"/>
                      <a:gd name="connsiteY29" fmla="*/ 997111 h 1208917"/>
                      <a:gd name="connsiteX30" fmla="*/ 116948 w 1025731"/>
                      <a:gd name="connsiteY30" fmla="*/ 1065372 h 1208917"/>
                      <a:gd name="connsiteX31" fmla="*/ 147308 w 1025731"/>
                      <a:gd name="connsiteY31" fmla="*/ 1159147 h 1208917"/>
                      <a:gd name="connsiteX32" fmla="*/ 852 w 1025731"/>
                      <a:gd name="connsiteY32" fmla="*/ 961919 h 12089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025731" h="1208917">
                        <a:moveTo>
                          <a:pt x="852" y="961919"/>
                        </a:moveTo>
                        <a:cubicBezTo>
                          <a:pt x="-1624" y="930309"/>
                          <a:pt x="1235" y="897050"/>
                          <a:pt x="10164" y="863727"/>
                        </a:cubicBezTo>
                        <a:cubicBezTo>
                          <a:pt x="14629" y="847066"/>
                          <a:pt x="20399" y="831177"/>
                          <a:pt x="27297" y="816186"/>
                        </a:cubicBezTo>
                        <a:lnTo>
                          <a:pt x="37290" y="798561"/>
                        </a:lnTo>
                        <a:lnTo>
                          <a:pt x="18577" y="735892"/>
                        </a:lnTo>
                        <a:cubicBezTo>
                          <a:pt x="13246" y="708890"/>
                          <a:pt x="10463" y="681089"/>
                          <a:pt x="10463" y="652700"/>
                        </a:cubicBezTo>
                        <a:cubicBezTo>
                          <a:pt x="10463" y="425590"/>
                          <a:pt x="188544" y="236105"/>
                          <a:pt x="425278" y="192282"/>
                        </a:cubicBezTo>
                        <a:lnTo>
                          <a:pt x="450984" y="189938"/>
                        </a:lnTo>
                        <a:lnTo>
                          <a:pt x="472644" y="181673"/>
                        </a:lnTo>
                        <a:cubicBezTo>
                          <a:pt x="585105" y="131406"/>
                          <a:pt x="670622" y="69411"/>
                          <a:pt x="719401" y="0"/>
                        </a:cubicBezTo>
                        <a:cubicBezTo>
                          <a:pt x="835062" y="50927"/>
                          <a:pt x="878434" y="121629"/>
                          <a:pt x="849519" y="187388"/>
                        </a:cubicBezTo>
                        <a:lnTo>
                          <a:pt x="844058" y="195501"/>
                        </a:lnTo>
                        <a:lnTo>
                          <a:pt x="851714" y="193371"/>
                        </a:lnTo>
                        <a:cubicBezTo>
                          <a:pt x="885260" y="182730"/>
                          <a:pt x="917515" y="171127"/>
                          <a:pt x="948261" y="158587"/>
                        </a:cubicBezTo>
                        <a:cubicBezTo>
                          <a:pt x="973662" y="200329"/>
                          <a:pt x="968442" y="242505"/>
                          <a:pt x="938663" y="280494"/>
                        </a:cubicBezTo>
                        <a:lnTo>
                          <a:pt x="910456" y="307717"/>
                        </a:lnTo>
                        <a:lnTo>
                          <a:pt x="1025731" y="286645"/>
                        </a:lnTo>
                        <a:cubicBezTo>
                          <a:pt x="1025731" y="387473"/>
                          <a:pt x="863298" y="471599"/>
                          <a:pt x="647365" y="491055"/>
                        </a:cubicBezTo>
                        <a:lnTo>
                          <a:pt x="576052" y="494221"/>
                        </a:lnTo>
                        <a:lnTo>
                          <a:pt x="572799" y="460202"/>
                        </a:lnTo>
                        <a:cubicBezTo>
                          <a:pt x="397442" y="507189"/>
                          <a:pt x="298044" y="704858"/>
                          <a:pt x="350790" y="901708"/>
                        </a:cubicBezTo>
                        <a:cubicBezTo>
                          <a:pt x="370570" y="975526"/>
                          <a:pt x="408936" y="1038747"/>
                          <a:pt x="458414" y="1086460"/>
                        </a:cubicBezTo>
                        <a:lnTo>
                          <a:pt x="500246" y="1119955"/>
                        </a:lnTo>
                        <a:lnTo>
                          <a:pt x="425278" y="1113118"/>
                        </a:lnTo>
                        <a:cubicBezTo>
                          <a:pt x="395686" y="1107640"/>
                          <a:pt x="367011" y="1099887"/>
                          <a:pt x="339486" y="1090068"/>
                        </a:cubicBezTo>
                        <a:lnTo>
                          <a:pt x="290096" y="1067882"/>
                        </a:lnTo>
                        <a:lnTo>
                          <a:pt x="293803" y="1077378"/>
                        </a:lnTo>
                        <a:cubicBezTo>
                          <a:pt x="318525" y="1127301"/>
                          <a:pt x="351501" y="1171701"/>
                          <a:pt x="391195" y="1207476"/>
                        </a:cubicBezTo>
                        <a:cubicBezTo>
                          <a:pt x="285205" y="1219702"/>
                          <a:pt x="185376" y="1153127"/>
                          <a:pt x="133862" y="1047777"/>
                        </a:cubicBezTo>
                        <a:lnTo>
                          <a:pt x="114280" y="997111"/>
                        </a:lnTo>
                        <a:lnTo>
                          <a:pt x="116948" y="1065372"/>
                        </a:lnTo>
                        <a:cubicBezTo>
                          <a:pt x="122705" y="1098375"/>
                          <a:pt x="132858" y="1130027"/>
                          <a:pt x="147308" y="1159147"/>
                        </a:cubicBezTo>
                        <a:cubicBezTo>
                          <a:pt x="63715" y="1136748"/>
                          <a:pt x="8278" y="1056750"/>
                          <a:pt x="852" y="961919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CA3240F2-111B-4378-96FC-92098D7E03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461527" y="4190676"/>
                    <a:ext cx="185854" cy="281538"/>
                  </a:xfrm>
                  <a:custGeom>
                    <a:avLst/>
                    <a:gdLst>
                      <a:gd name="connsiteX0" fmla="*/ 65683 w 185854"/>
                      <a:gd name="connsiteY0" fmla="*/ 0 h 281538"/>
                      <a:gd name="connsiteX1" fmla="*/ 185854 w 185854"/>
                      <a:gd name="connsiteY1" fmla="*/ 140769 h 281538"/>
                      <a:gd name="connsiteX2" fmla="*/ 65683 w 185854"/>
                      <a:gd name="connsiteY2" fmla="*/ 281538 h 281538"/>
                      <a:gd name="connsiteX3" fmla="*/ 29956 w 185854"/>
                      <a:gd name="connsiteY3" fmla="*/ 273089 h 281538"/>
                      <a:gd name="connsiteX4" fmla="*/ 16397 w 185854"/>
                      <a:gd name="connsiteY4" fmla="*/ 216354 h 281538"/>
                      <a:gd name="connsiteX5" fmla="*/ 0 w 185854"/>
                      <a:gd name="connsiteY5" fmla="*/ 31903 h 281538"/>
                      <a:gd name="connsiteX6" fmla="*/ 489 w 185854"/>
                      <a:gd name="connsiteY6" fmla="*/ 25608 h 281538"/>
                      <a:gd name="connsiteX7" fmla="*/ 18907 w 185854"/>
                      <a:gd name="connsiteY7" fmla="*/ 11062 h 281538"/>
                      <a:gd name="connsiteX8" fmla="*/ 65683 w 185854"/>
                      <a:gd name="connsiteY8" fmla="*/ 0 h 281538"/>
                      <a:gd name="connsiteX0" fmla="*/ 16397 w 185854"/>
                      <a:gd name="connsiteY0" fmla="*/ 216354 h 307794"/>
                      <a:gd name="connsiteX1" fmla="*/ 0 w 185854"/>
                      <a:gd name="connsiteY1" fmla="*/ 31903 h 307794"/>
                      <a:gd name="connsiteX2" fmla="*/ 489 w 185854"/>
                      <a:gd name="connsiteY2" fmla="*/ 25608 h 307794"/>
                      <a:gd name="connsiteX3" fmla="*/ 18907 w 185854"/>
                      <a:gd name="connsiteY3" fmla="*/ 11062 h 307794"/>
                      <a:gd name="connsiteX4" fmla="*/ 65683 w 185854"/>
                      <a:gd name="connsiteY4" fmla="*/ 0 h 307794"/>
                      <a:gd name="connsiteX5" fmla="*/ 185854 w 185854"/>
                      <a:gd name="connsiteY5" fmla="*/ 140769 h 307794"/>
                      <a:gd name="connsiteX6" fmla="*/ 65683 w 185854"/>
                      <a:gd name="connsiteY6" fmla="*/ 281538 h 307794"/>
                      <a:gd name="connsiteX7" fmla="*/ 29956 w 185854"/>
                      <a:gd name="connsiteY7" fmla="*/ 273089 h 307794"/>
                      <a:gd name="connsiteX8" fmla="*/ 107837 w 185854"/>
                      <a:gd name="connsiteY8" fmla="*/ 307794 h 307794"/>
                      <a:gd name="connsiteX0" fmla="*/ 16397 w 185854"/>
                      <a:gd name="connsiteY0" fmla="*/ 216354 h 281538"/>
                      <a:gd name="connsiteX1" fmla="*/ 0 w 185854"/>
                      <a:gd name="connsiteY1" fmla="*/ 31903 h 281538"/>
                      <a:gd name="connsiteX2" fmla="*/ 489 w 185854"/>
                      <a:gd name="connsiteY2" fmla="*/ 25608 h 281538"/>
                      <a:gd name="connsiteX3" fmla="*/ 18907 w 185854"/>
                      <a:gd name="connsiteY3" fmla="*/ 11062 h 281538"/>
                      <a:gd name="connsiteX4" fmla="*/ 65683 w 185854"/>
                      <a:gd name="connsiteY4" fmla="*/ 0 h 281538"/>
                      <a:gd name="connsiteX5" fmla="*/ 185854 w 185854"/>
                      <a:gd name="connsiteY5" fmla="*/ 140769 h 281538"/>
                      <a:gd name="connsiteX6" fmla="*/ 65683 w 185854"/>
                      <a:gd name="connsiteY6" fmla="*/ 281538 h 281538"/>
                      <a:gd name="connsiteX7" fmla="*/ 29956 w 185854"/>
                      <a:gd name="connsiteY7" fmla="*/ 273089 h 281538"/>
                      <a:gd name="connsiteX0" fmla="*/ 0 w 185854"/>
                      <a:gd name="connsiteY0" fmla="*/ 31903 h 281538"/>
                      <a:gd name="connsiteX1" fmla="*/ 489 w 185854"/>
                      <a:gd name="connsiteY1" fmla="*/ 25608 h 281538"/>
                      <a:gd name="connsiteX2" fmla="*/ 18907 w 185854"/>
                      <a:gd name="connsiteY2" fmla="*/ 11062 h 281538"/>
                      <a:gd name="connsiteX3" fmla="*/ 65683 w 185854"/>
                      <a:gd name="connsiteY3" fmla="*/ 0 h 281538"/>
                      <a:gd name="connsiteX4" fmla="*/ 185854 w 185854"/>
                      <a:gd name="connsiteY4" fmla="*/ 140769 h 281538"/>
                      <a:gd name="connsiteX5" fmla="*/ 65683 w 185854"/>
                      <a:gd name="connsiteY5" fmla="*/ 281538 h 281538"/>
                      <a:gd name="connsiteX6" fmla="*/ 29956 w 185854"/>
                      <a:gd name="connsiteY6" fmla="*/ 273089 h 2815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5854" h="281538">
                        <a:moveTo>
                          <a:pt x="0" y="31903"/>
                        </a:moveTo>
                        <a:lnTo>
                          <a:pt x="489" y="25608"/>
                        </a:lnTo>
                        <a:lnTo>
                          <a:pt x="18907" y="11062"/>
                        </a:lnTo>
                        <a:cubicBezTo>
                          <a:pt x="33284" y="3939"/>
                          <a:pt x="49091" y="0"/>
                          <a:pt x="65683" y="0"/>
                        </a:cubicBezTo>
                        <a:cubicBezTo>
                          <a:pt x="132052" y="0"/>
                          <a:pt x="185854" y="63024"/>
                          <a:pt x="185854" y="140769"/>
                        </a:cubicBezTo>
                        <a:cubicBezTo>
                          <a:pt x="185854" y="218514"/>
                          <a:pt x="132052" y="281538"/>
                          <a:pt x="65683" y="281538"/>
                        </a:cubicBezTo>
                        <a:lnTo>
                          <a:pt x="29956" y="273089"/>
                        </a:lnTo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34118946-F860-4A90-9311-EBE0F21708E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410921" y="4045641"/>
                    <a:ext cx="143533" cy="350618"/>
                  </a:xfrm>
                  <a:custGeom>
                    <a:avLst/>
                    <a:gdLst>
                      <a:gd name="connsiteX0" fmla="*/ 99905 w 110209"/>
                      <a:gd name="connsiteY0" fmla="*/ 400213 h 400213"/>
                      <a:gd name="connsiteX1" fmla="*/ 22774 w 110209"/>
                      <a:gd name="connsiteY1" fmla="*/ 400213 h 400213"/>
                      <a:gd name="connsiteX2" fmla="*/ 8661 w 110209"/>
                      <a:gd name="connsiteY2" fmla="*/ 352077 h 400213"/>
                      <a:gd name="connsiteX3" fmla="*/ 0 w 110209"/>
                      <a:gd name="connsiteY3" fmla="*/ 253430 h 400213"/>
                      <a:gd name="connsiteX4" fmla="*/ 110209 w 110209"/>
                      <a:gd name="connsiteY4" fmla="*/ 0 h 400213"/>
                      <a:gd name="connsiteX5" fmla="*/ 98065 w 110209"/>
                      <a:gd name="connsiteY5" fmla="*/ 381171 h 400213"/>
                      <a:gd name="connsiteX0" fmla="*/ 22774 w 114214"/>
                      <a:gd name="connsiteY0" fmla="*/ 400213 h 491653"/>
                      <a:gd name="connsiteX1" fmla="*/ 8661 w 114214"/>
                      <a:gd name="connsiteY1" fmla="*/ 352077 h 491653"/>
                      <a:gd name="connsiteX2" fmla="*/ 0 w 114214"/>
                      <a:gd name="connsiteY2" fmla="*/ 253430 h 491653"/>
                      <a:gd name="connsiteX3" fmla="*/ 110209 w 114214"/>
                      <a:gd name="connsiteY3" fmla="*/ 0 h 491653"/>
                      <a:gd name="connsiteX4" fmla="*/ 98065 w 114214"/>
                      <a:gd name="connsiteY4" fmla="*/ 381171 h 491653"/>
                      <a:gd name="connsiteX5" fmla="*/ 99905 w 114214"/>
                      <a:gd name="connsiteY5" fmla="*/ 400213 h 491653"/>
                      <a:gd name="connsiteX6" fmla="*/ 114214 w 114214"/>
                      <a:gd name="connsiteY6" fmla="*/ 491653 h 491653"/>
                      <a:gd name="connsiteX0" fmla="*/ 22774 w 110209"/>
                      <a:gd name="connsiteY0" fmla="*/ 400213 h 400213"/>
                      <a:gd name="connsiteX1" fmla="*/ 8661 w 110209"/>
                      <a:gd name="connsiteY1" fmla="*/ 352077 h 400213"/>
                      <a:gd name="connsiteX2" fmla="*/ 0 w 110209"/>
                      <a:gd name="connsiteY2" fmla="*/ 253430 h 400213"/>
                      <a:gd name="connsiteX3" fmla="*/ 110209 w 110209"/>
                      <a:gd name="connsiteY3" fmla="*/ 0 h 400213"/>
                      <a:gd name="connsiteX4" fmla="*/ 98065 w 110209"/>
                      <a:gd name="connsiteY4" fmla="*/ 381171 h 400213"/>
                      <a:gd name="connsiteX5" fmla="*/ 99905 w 110209"/>
                      <a:gd name="connsiteY5" fmla="*/ 400213 h 400213"/>
                      <a:gd name="connsiteX0" fmla="*/ 22774 w 110209"/>
                      <a:gd name="connsiteY0" fmla="*/ 400213 h 400213"/>
                      <a:gd name="connsiteX1" fmla="*/ 8661 w 110209"/>
                      <a:gd name="connsiteY1" fmla="*/ 352077 h 400213"/>
                      <a:gd name="connsiteX2" fmla="*/ 0 w 110209"/>
                      <a:gd name="connsiteY2" fmla="*/ 253430 h 400213"/>
                      <a:gd name="connsiteX3" fmla="*/ 110209 w 110209"/>
                      <a:gd name="connsiteY3" fmla="*/ 0 h 400213"/>
                      <a:gd name="connsiteX4" fmla="*/ 98065 w 110209"/>
                      <a:gd name="connsiteY4" fmla="*/ 381171 h 400213"/>
                      <a:gd name="connsiteX0" fmla="*/ 8661 w 110209"/>
                      <a:gd name="connsiteY0" fmla="*/ 352077 h 381171"/>
                      <a:gd name="connsiteX1" fmla="*/ 0 w 110209"/>
                      <a:gd name="connsiteY1" fmla="*/ 253430 h 381171"/>
                      <a:gd name="connsiteX2" fmla="*/ 110209 w 110209"/>
                      <a:gd name="connsiteY2" fmla="*/ 0 h 381171"/>
                      <a:gd name="connsiteX3" fmla="*/ 98065 w 110209"/>
                      <a:gd name="connsiteY3" fmla="*/ 381171 h 381171"/>
                      <a:gd name="connsiteX0" fmla="*/ 0 w 110209"/>
                      <a:gd name="connsiteY0" fmla="*/ 253430 h 381171"/>
                      <a:gd name="connsiteX1" fmla="*/ 110209 w 110209"/>
                      <a:gd name="connsiteY1" fmla="*/ 0 h 381171"/>
                      <a:gd name="connsiteX2" fmla="*/ 98065 w 110209"/>
                      <a:gd name="connsiteY2" fmla="*/ 381171 h 381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10209" h="381171">
                        <a:moveTo>
                          <a:pt x="0" y="253430"/>
                        </a:moveTo>
                        <a:cubicBezTo>
                          <a:pt x="0" y="113464"/>
                          <a:pt x="49342" y="0"/>
                          <a:pt x="110209" y="0"/>
                        </a:cubicBezTo>
                        <a:cubicBezTo>
                          <a:pt x="94017" y="123981"/>
                          <a:pt x="89970" y="254114"/>
                          <a:pt x="98065" y="381171"/>
                        </a:cubicBezTo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27" name="フリーフォーム: 図形 126">
                    <a:extLst>
                      <a:ext uri="{FF2B5EF4-FFF2-40B4-BE49-F238E27FC236}">
                        <a16:creationId xmlns:a16="http://schemas.microsoft.com/office/drawing/2014/main" id="{D14A174D-83D5-43E3-8042-21E315D9D3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78093" y="4697543"/>
                    <a:ext cx="1345539" cy="622801"/>
                  </a:xfrm>
                  <a:custGeom>
                    <a:avLst/>
                    <a:gdLst>
                      <a:gd name="connsiteX0" fmla="*/ 96223 w 1345539"/>
                      <a:gd name="connsiteY0" fmla="*/ 0 h 622801"/>
                      <a:gd name="connsiteX1" fmla="*/ 245812 w 1345539"/>
                      <a:gd name="connsiteY1" fmla="*/ 149590 h 622801"/>
                      <a:gd name="connsiteX2" fmla="*/ 487357 w 1345539"/>
                      <a:gd name="connsiteY2" fmla="*/ 84868 h 622801"/>
                      <a:gd name="connsiteX3" fmla="*/ 489551 w 1345539"/>
                      <a:gd name="connsiteY3" fmla="*/ 82092 h 622801"/>
                      <a:gd name="connsiteX4" fmla="*/ 560997 w 1345539"/>
                      <a:gd name="connsiteY4" fmla="*/ 56851 h 622801"/>
                      <a:gd name="connsiteX5" fmla="*/ 582706 w 1345539"/>
                      <a:gd name="connsiteY5" fmla="*/ 56851 h 622801"/>
                      <a:gd name="connsiteX6" fmla="*/ 608548 w 1345539"/>
                      <a:gd name="connsiteY6" fmla="*/ 76910 h 622801"/>
                      <a:gd name="connsiteX7" fmla="*/ 700619 w 1345539"/>
                      <a:gd name="connsiteY7" fmla="*/ 98310 h 622801"/>
                      <a:gd name="connsiteX8" fmla="*/ 792690 w 1345539"/>
                      <a:gd name="connsiteY8" fmla="*/ 76910 h 622801"/>
                      <a:gd name="connsiteX9" fmla="*/ 818532 w 1345539"/>
                      <a:gd name="connsiteY9" fmla="*/ 56851 h 622801"/>
                      <a:gd name="connsiteX10" fmla="*/ 850858 w 1345539"/>
                      <a:gd name="connsiteY10" fmla="*/ 56851 h 622801"/>
                      <a:gd name="connsiteX11" fmla="*/ 882364 w 1345539"/>
                      <a:gd name="connsiteY11" fmla="*/ 62276 h 622801"/>
                      <a:gd name="connsiteX12" fmla="*/ 1156904 w 1345539"/>
                      <a:gd name="connsiteY12" fmla="*/ 62277 h 622801"/>
                      <a:gd name="connsiteX13" fmla="*/ 1168711 w 1345539"/>
                      <a:gd name="connsiteY13" fmla="*/ 64661 h 622801"/>
                      <a:gd name="connsiteX14" fmla="*/ 1179271 w 1345539"/>
                      <a:gd name="connsiteY14" fmla="*/ 65397 h 622801"/>
                      <a:gd name="connsiteX15" fmla="*/ 1220586 w 1345539"/>
                      <a:gd name="connsiteY15" fmla="*/ 97099 h 622801"/>
                      <a:gd name="connsiteX16" fmla="*/ 1345539 w 1345539"/>
                      <a:gd name="connsiteY16" fmla="*/ 313526 h 622801"/>
                      <a:gd name="connsiteX17" fmla="*/ 1227691 w 1345539"/>
                      <a:gd name="connsiteY17" fmla="*/ 381566 h 622801"/>
                      <a:gd name="connsiteX18" fmla="*/ 1121915 w 1345539"/>
                      <a:gd name="connsiteY18" fmla="*/ 198356 h 622801"/>
                      <a:gd name="connsiteX19" fmla="*/ 951898 w 1345539"/>
                      <a:gd name="connsiteY19" fmla="*/ 198356 h 622801"/>
                      <a:gd name="connsiteX20" fmla="*/ 951898 w 1345539"/>
                      <a:gd name="connsiteY20" fmla="*/ 622801 h 622801"/>
                      <a:gd name="connsiteX21" fmla="*/ 459957 w 1345539"/>
                      <a:gd name="connsiteY21" fmla="*/ 622801 h 622801"/>
                      <a:gd name="connsiteX22" fmla="*/ 459957 w 1345539"/>
                      <a:gd name="connsiteY22" fmla="*/ 233090 h 622801"/>
                      <a:gd name="connsiteX23" fmla="*/ 247235 w 1345539"/>
                      <a:gd name="connsiteY23" fmla="*/ 290088 h 622801"/>
                      <a:gd name="connsiteX24" fmla="*/ 235218 w 1345539"/>
                      <a:gd name="connsiteY24" fmla="*/ 290841 h 622801"/>
                      <a:gd name="connsiteX25" fmla="*/ 224823 w 1345539"/>
                      <a:gd name="connsiteY25" fmla="*/ 292864 h 622801"/>
                      <a:gd name="connsiteX26" fmla="*/ 176711 w 1345539"/>
                      <a:gd name="connsiteY26" fmla="*/ 272935 h 622801"/>
                      <a:gd name="connsiteX27" fmla="*/ 0 w 1345539"/>
                      <a:gd name="connsiteY27" fmla="*/ 96223 h 622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</a:cxnLst>
                    <a:rect l="l" t="t" r="r" b="b"/>
                    <a:pathLst>
                      <a:path w="1345539" h="622801">
                        <a:moveTo>
                          <a:pt x="96223" y="0"/>
                        </a:moveTo>
                        <a:lnTo>
                          <a:pt x="245812" y="149590"/>
                        </a:lnTo>
                        <a:lnTo>
                          <a:pt x="487357" y="84868"/>
                        </a:lnTo>
                        <a:lnTo>
                          <a:pt x="489551" y="82092"/>
                        </a:lnTo>
                        <a:cubicBezTo>
                          <a:pt x="507836" y="66497"/>
                          <a:pt x="533096" y="56851"/>
                          <a:pt x="560997" y="56851"/>
                        </a:cubicBezTo>
                        <a:lnTo>
                          <a:pt x="582706" y="56851"/>
                        </a:lnTo>
                        <a:lnTo>
                          <a:pt x="608548" y="76910"/>
                        </a:lnTo>
                        <a:cubicBezTo>
                          <a:pt x="636847" y="90691"/>
                          <a:pt x="667960" y="98310"/>
                          <a:pt x="700619" y="98310"/>
                        </a:cubicBezTo>
                        <a:cubicBezTo>
                          <a:pt x="733278" y="98310"/>
                          <a:pt x="764391" y="90691"/>
                          <a:pt x="792690" y="76910"/>
                        </a:cubicBezTo>
                        <a:lnTo>
                          <a:pt x="818532" y="56851"/>
                        </a:lnTo>
                        <a:lnTo>
                          <a:pt x="850858" y="56851"/>
                        </a:lnTo>
                        <a:lnTo>
                          <a:pt x="882364" y="62276"/>
                        </a:lnTo>
                        <a:lnTo>
                          <a:pt x="1156904" y="62277"/>
                        </a:lnTo>
                        <a:lnTo>
                          <a:pt x="1168711" y="64661"/>
                        </a:lnTo>
                        <a:lnTo>
                          <a:pt x="1179271" y="65397"/>
                        </a:lnTo>
                        <a:cubicBezTo>
                          <a:pt x="1196091" y="69904"/>
                          <a:pt x="1211192" y="80828"/>
                          <a:pt x="1220586" y="97099"/>
                        </a:cubicBezTo>
                        <a:cubicBezTo>
                          <a:pt x="1262237" y="169241"/>
                          <a:pt x="1303887" y="241384"/>
                          <a:pt x="1345539" y="313526"/>
                        </a:cubicBezTo>
                        <a:lnTo>
                          <a:pt x="1227691" y="381566"/>
                        </a:lnTo>
                        <a:lnTo>
                          <a:pt x="1121915" y="198356"/>
                        </a:lnTo>
                        <a:lnTo>
                          <a:pt x="951898" y="198356"/>
                        </a:lnTo>
                        <a:lnTo>
                          <a:pt x="951898" y="622801"/>
                        </a:lnTo>
                        <a:lnTo>
                          <a:pt x="459957" y="622801"/>
                        </a:lnTo>
                        <a:lnTo>
                          <a:pt x="459957" y="233090"/>
                        </a:lnTo>
                        <a:lnTo>
                          <a:pt x="247235" y="290088"/>
                        </a:lnTo>
                        <a:lnTo>
                          <a:pt x="235218" y="290841"/>
                        </a:lnTo>
                        <a:lnTo>
                          <a:pt x="224823" y="292864"/>
                        </a:lnTo>
                        <a:cubicBezTo>
                          <a:pt x="207410" y="292864"/>
                          <a:pt x="189997" y="286221"/>
                          <a:pt x="176711" y="272935"/>
                        </a:cubicBezTo>
                        <a:cubicBezTo>
                          <a:pt x="117807" y="214031"/>
                          <a:pt x="58905" y="155127"/>
                          <a:pt x="0" y="96223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0" name="星: 10 pt 109">
                  <a:extLst>
                    <a:ext uri="{FF2B5EF4-FFF2-40B4-BE49-F238E27FC236}">
                      <a16:creationId xmlns:a16="http://schemas.microsoft.com/office/drawing/2014/main" id="{1ECA2346-598F-4870-8B64-6EBFF4ECFA46}"/>
                    </a:ext>
                  </a:extLst>
                </p:cNvPr>
                <p:cNvSpPr/>
                <p:nvPr/>
              </p:nvSpPr>
              <p:spPr bwMode="auto">
                <a:xfrm>
                  <a:off x="4202892" y="3824308"/>
                  <a:ext cx="1205636" cy="1179300"/>
                </a:xfrm>
                <a:prstGeom prst="star10">
                  <a:avLst>
                    <a:gd name="adj" fmla="val 37043"/>
                    <a:gd name="hf" fmla="val 105146"/>
                  </a:avLst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450A52F8-9DA9-4BE0-A66F-A08DEBD2FC66}"/>
                    </a:ext>
                  </a:extLst>
                </p:cNvPr>
                <p:cNvSpPr/>
                <p:nvPr/>
              </p:nvSpPr>
              <p:spPr bwMode="auto">
                <a:xfrm>
                  <a:off x="4532747" y="4087715"/>
                  <a:ext cx="515980" cy="68052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BEDCB2B7-492E-48DB-93AC-6FDEAD3790AF}"/>
                    </a:ext>
                  </a:extLst>
                </p:cNvPr>
                <p:cNvSpPr/>
                <p:nvPr/>
              </p:nvSpPr>
              <p:spPr bwMode="auto">
                <a:xfrm rot="1800000">
                  <a:off x="4998696" y="4786387"/>
                  <a:ext cx="1052735" cy="144779"/>
                </a:xfrm>
                <a:custGeom>
                  <a:avLst/>
                  <a:gdLst>
                    <a:gd name="connsiteX0" fmla="*/ 68580 w 1052735"/>
                    <a:gd name="connsiteY0" fmla="*/ 99060 h 144779"/>
                    <a:gd name="connsiteX1" fmla="*/ 1052735 w 1052735"/>
                    <a:gd name="connsiteY1" fmla="*/ 99060 h 144779"/>
                    <a:gd name="connsiteX2" fmla="*/ 1052735 w 1052735"/>
                    <a:gd name="connsiteY2" fmla="*/ 144779 h 144779"/>
                    <a:gd name="connsiteX3" fmla="*/ 68580 w 1052735"/>
                    <a:gd name="connsiteY3" fmla="*/ 144779 h 144779"/>
                    <a:gd name="connsiteX4" fmla="*/ 0 w 1052735"/>
                    <a:gd name="connsiteY4" fmla="*/ 0 h 144779"/>
                    <a:gd name="connsiteX5" fmla="*/ 984155 w 1052735"/>
                    <a:gd name="connsiteY5" fmla="*/ 0 h 144779"/>
                    <a:gd name="connsiteX6" fmla="*/ 984155 w 1052735"/>
                    <a:gd name="connsiteY6" fmla="*/ 45719 h 144779"/>
                    <a:gd name="connsiteX7" fmla="*/ 0 w 1052735"/>
                    <a:gd name="connsiteY7" fmla="*/ 45719 h 1447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52735" h="144779">
                      <a:moveTo>
                        <a:pt x="68580" y="99060"/>
                      </a:moveTo>
                      <a:lnTo>
                        <a:pt x="1052735" y="99060"/>
                      </a:lnTo>
                      <a:lnTo>
                        <a:pt x="1052735" y="144779"/>
                      </a:lnTo>
                      <a:lnTo>
                        <a:pt x="68580" y="144779"/>
                      </a:lnTo>
                      <a:close/>
                      <a:moveTo>
                        <a:pt x="0" y="0"/>
                      </a:moveTo>
                      <a:lnTo>
                        <a:pt x="984155" y="0"/>
                      </a:lnTo>
                      <a:lnTo>
                        <a:pt x="984155" y="45719"/>
                      </a:lnTo>
                      <a:lnTo>
                        <a:pt x="0" y="4571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3" name="五角形 112">
                  <a:extLst>
                    <a:ext uri="{FF2B5EF4-FFF2-40B4-BE49-F238E27FC236}">
                      <a16:creationId xmlns:a16="http://schemas.microsoft.com/office/drawing/2014/main" id="{173D660E-A56C-4059-8C79-BCBC2DAC8A28}"/>
                    </a:ext>
                  </a:extLst>
                </p:cNvPr>
                <p:cNvSpPr/>
                <p:nvPr/>
              </p:nvSpPr>
              <p:spPr bwMode="auto">
                <a:xfrm>
                  <a:off x="4683810" y="4285621"/>
                  <a:ext cx="206151" cy="256674"/>
                </a:xfrm>
                <a:prstGeom prst="pentagon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142BC8FD-9041-44D7-A554-4C0A75BDAFAA}"/>
                    </a:ext>
                  </a:extLst>
                </p:cNvPr>
                <p:cNvSpPr/>
                <p:nvPr/>
              </p:nvSpPr>
              <p:spPr bwMode="auto">
                <a:xfrm>
                  <a:off x="4533568" y="4087716"/>
                  <a:ext cx="509091" cy="645465"/>
                </a:xfrm>
                <a:custGeom>
                  <a:avLst/>
                  <a:gdLst>
                    <a:gd name="connsiteX0" fmla="*/ 472723 w 509091"/>
                    <a:gd name="connsiteY0" fmla="*/ 521907 h 645465"/>
                    <a:gd name="connsiteX1" fmla="*/ 469183 w 509091"/>
                    <a:gd name="connsiteY1" fmla="*/ 530509 h 645465"/>
                    <a:gd name="connsiteX2" fmla="*/ 399498 w 509091"/>
                    <a:gd name="connsiteY2" fmla="*/ 622417 h 645465"/>
                    <a:gd name="connsiteX3" fmla="*/ 397976 w 509091"/>
                    <a:gd name="connsiteY3" fmla="*/ 623506 h 645465"/>
                    <a:gd name="connsiteX4" fmla="*/ 378589 w 509091"/>
                    <a:gd name="connsiteY4" fmla="*/ 530664 h 645465"/>
                    <a:gd name="connsiteX5" fmla="*/ 145250 w 509091"/>
                    <a:gd name="connsiteY5" fmla="*/ 521212 h 645465"/>
                    <a:gd name="connsiteX6" fmla="*/ 143204 w 509091"/>
                    <a:gd name="connsiteY6" fmla="*/ 645465 h 645465"/>
                    <a:gd name="connsiteX7" fmla="*/ 111009 w 509091"/>
                    <a:gd name="connsiteY7" fmla="*/ 622417 h 645465"/>
                    <a:gd name="connsiteX8" fmla="*/ 72827 w 509091"/>
                    <a:gd name="connsiteY8" fmla="*/ 580867 h 645465"/>
                    <a:gd name="connsiteX9" fmla="*/ 41782 w 509091"/>
                    <a:gd name="connsiteY9" fmla="*/ 531242 h 645465"/>
                    <a:gd name="connsiteX10" fmla="*/ 475661 w 509091"/>
                    <a:gd name="connsiteY10" fmla="*/ 165761 h 645465"/>
                    <a:gd name="connsiteX11" fmla="*/ 492969 w 509091"/>
                    <a:gd name="connsiteY11" fmla="*/ 207818 h 645465"/>
                    <a:gd name="connsiteX12" fmla="*/ 508002 w 509091"/>
                    <a:gd name="connsiteY12" fmla="*/ 271689 h 645465"/>
                    <a:gd name="connsiteX13" fmla="*/ 509091 w 509091"/>
                    <a:gd name="connsiteY13" fmla="*/ 285935 h 645465"/>
                    <a:gd name="connsiteX14" fmla="*/ 440745 w 509091"/>
                    <a:gd name="connsiteY14" fmla="*/ 271707 h 645465"/>
                    <a:gd name="connsiteX15" fmla="*/ 37480 w 509091"/>
                    <a:gd name="connsiteY15" fmla="*/ 159360 h 645465"/>
                    <a:gd name="connsiteX16" fmla="*/ 79821 w 509091"/>
                    <a:gd name="connsiteY16" fmla="*/ 287841 h 645465"/>
                    <a:gd name="connsiteX17" fmla="*/ 0 w 509091"/>
                    <a:gd name="connsiteY17" fmla="*/ 304458 h 645465"/>
                    <a:gd name="connsiteX18" fmla="*/ 2505 w 509091"/>
                    <a:gd name="connsiteY18" fmla="*/ 271689 h 645465"/>
                    <a:gd name="connsiteX19" fmla="*/ 17537 w 509091"/>
                    <a:gd name="connsiteY19" fmla="*/ 207818 h 645465"/>
                    <a:gd name="connsiteX20" fmla="*/ 255253 w 509091"/>
                    <a:gd name="connsiteY20" fmla="*/ 0 h 645465"/>
                    <a:gd name="connsiteX21" fmla="*/ 307247 w 509091"/>
                    <a:gd name="connsiteY21" fmla="*/ 6913 h 645465"/>
                    <a:gd name="connsiteX22" fmla="*/ 327741 w 509091"/>
                    <a:gd name="connsiteY22" fmla="*/ 15303 h 645465"/>
                    <a:gd name="connsiteX23" fmla="*/ 255335 w 509091"/>
                    <a:gd name="connsiteY23" fmla="*/ 96398 h 645465"/>
                    <a:gd name="connsiteX24" fmla="*/ 182886 w 509091"/>
                    <a:gd name="connsiteY24" fmla="*/ 15254 h 645465"/>
                    <a:gd name="connsiteX25" fmla="*/ 203259 w 509091"/>
                    <a:gd name="connsiteY25" fmla="*/ 6913 h 645465"/>
                    <a:gd name="connsiteX26" fmla="*/ 255253 w 509091"/>
                    <a:gd name="connsiteY26" fmla="*/ 0 h 645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509091" h="645465">
                      <a:moveTo>
                        <a:pt x="472723" y="521907"/>
                      </a:moveTo>
                      <a:lnTo>
                        <a:pt x="469183" y="530509"/>
                      </a:lnTo>
                      <a:cubicBezTo>
                        <a:pt x="450638" y="566714"/>
                        <a:pt x="426948" y="597957"/>
                        <a:pt x="399498" y="622417"/>
                      </a:cubicBezTo>
                      <a:lnTo>
                        <a:pt x="397976" y="623506"/>
                      </a:lnTo>
                      <a:lnTo>
                        <a:pt x="378589" y="530664"/>
                      </a:lnTo>
                      <a:close/>
                      <a:moveTo>
                        <a:pt x="145250" y="521212"/>
                      </a:moveTo>
                      <a:lnTo>
                        <a:pt x="143204" y="645465"/>
                      </a:lnTo>
                      <a:lnTo>
                        <a:pt x="111009" y="622417"/>
                      </a:lnTo>
                      <a:cubicBezTo>
                        <a:pt x="97283" y="610187"/>
                        <a:pt x="84499" y="596261"/>
                        <a:pt x="72827" y="580867"/>
                      </a:cubicBezTo>
                      <a:lnTo>
                        <a:pt x="41782" y="531242"/>
                      </a:lnTo>
                      <a:close/>
                      <a:moveTo>
                        <a:pt x="475661" y="165761"/>
                      </a:moveTo>
                      <a:lnTo>
                        <a:pt x="492969" y="207818"/>
                      </a:lnTo>
                      <a:cubicBezTo>
                        <a:pt x="499497" y="228172"/>
                        <a:pt x="504565" y="249539"/>
                        <a:pt x="508002" y="271689"/>
                      </a:cubicBezTo>
                      <a:lnTo>
                        <a:pt x="509091" y="285935"/>
                      </a:lnTo>
                      <a:lnTo>
                        <a:pt x="440745" y="271707"/>
                      </a:lnTo>
                      <a:close/>
                      <a:moveTo>
                        <a:pt x="37480" y="159360"/>
                      </a:moveTo>
                      <a:lnTo>
                        <a:pt x="79821" y="287841"/>
                      </a:lnTo>
                      <a:lnTo>
                        <a:pt x="0" y="304458"/>
                      </a:lnTo>
                      <a:lnTo>
                        <a:pt x="2505" y="271689"/>
                      </a:lnTo>
                      <a:cubicBezTo>
                        <a:pt x="5941" y="249539"/>
                        <a:pt x="11010" y="228172"/>
                        <a:pt x="17537" y="207818"/>
                      </a:cubicBezTo>
                      <a:close/>
                      <a:moveTo>
                        <a:pt x="255253" y="0"/>
                      </a:moveTo>
                      <a:cubicBezTo>
                        <a:pt x="273064" y="0"/>
                        <a:pt x="290453" y="2381"/>
                        <a:pt x="307247" y="6913"/>
                      </a:cubicBezTo>
                      <a:lnTo>
                        <a:pt x="327741" y="15303"/>
                      </a:lnTo>
                      <a:lnTo>
                        <a:pt x="255335" y="96398"/>
                      </a:lnTo>
                      <a:lnTo>
                        <a:pt x="182886" y="15254"/>
                      </a:lnTo>
                      <a:lnTo>
                        <a:pt x="203259" y="6913"/>
                      </a:lnTo>
                      <a:cubicBezTo>
                        <a:pt x="220054" y="2381"/>
                        <a:pt x="237443" y="0"/>
                        <a:pt x="25525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2CC3795C-DB4E-4B6E-A87A-7B6ADE012075}"/>
                    </a:ext>
                  </a:extLst>
                </p:cNvPr>
                <p:cNvSpPr/>
                <p:nvPr/>
              </p:nvSpPr>
              <p:spPr bwMode="auto">
                <a:xfrm rot="2737716">
                  <a:off x="6181833" y="5478322"/>
                  <a:ext cx="282272" cy="339815"/>
                </a:xfrm>
                <a:custGeom>
                  <a:avLst/>
                  <a:gdLst>
                    <a:gd name="connsiteX0" fmla="*/ 139156 w 282272"/>
                    <a:gd name="connsiteY0" fmla="*/ 0 h 339815"/>
                    <a:gd name="connsiteX1" fmla="*/ 282272 w 282272"/>
                    <a:gd name="connsiteY1" fmla="*/ 0 h 339815"/>
                    <a:gd name="connsiteX2" fmla="*/ 260026 w 282272"/>
                    <a:gd name="connsiteY2" fmla="*/ 234011 h 339815"/>
                    <a:gd name="connsiteX3" fmla="*/ 267239 w 282272"/>
                    <a:gd name="connsiteY3" fmla="*/ 251425 h 339815"/>
                    <a:gd name="connsiteX4" fmla="*/ 267239 w 282272"/>
                    <a:gd name="connsiteY4" fmla="*/ 339815 h 339815"/>
                    <a:gd name="connsiteX5" fmla="*/ 16669 w 282272"/>
                    <a:gd name="connsiteY5" fmla="*/ 339815 h 339815"/>
                    <a:gd name="connsiteX6" fmla="*/ 0 w 282272"/>
                    <a:gd name="connsiteY6" fmla="*/ 323146 h 339815"/>
                    <a:gd name="connsiteX7" fmla="*/ 0 w 282272"/>
                    <a:gd name="connsiteY7" fmla="*/ 280114 h 339815"/>
                    <a:gd name="connsiteX8" fmla="*/ 59702 w 282272"/>
                    <a:gd name="connsiteY8" fmla="*/ 220412 h 339815"/>
                    <a:gd name="connsiteX9" fmla="*/ 160110 w 282272"/>
                    <a:gd name="connsiteY9" fmla="*/ 220412 h 339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2272" h="339815">
                      <a:moveTo>
                        <a:pt x="139156" y="0"/>
                      </a:moveTo>
                      <a:lnTo>
                        <a:pt x="282272" y="0"/>
                      </a:lnTo>
                      <a:lnTo>
                        <a:pt x="260026" y="234011"/>
                      </a:lnTo>
                      <a:lnTo>
                        <a:pt x="267239" y="251425"/>
                      </a:lnTo>
                      <a:lnTo>
                        <a:pt x="267239" y="339815"/>
                      </a:lnTo>
                      <a:lnTo>
                        <a:pt x="16669" y="339815"/>
                      </a:lnTo>
                      <a:cubicBezTo>
                        <a:pt x="7463" y="339815"/>
                        <a:pt x="0" y="332352"/>
                        <a:pt x="0" y="323146"/>
                      </a:cubicBezTo>
                      <a:lnTo>
                        <a:pt x="0" y="280114"/>
                      </a:lnTo>
                      <a:cubicBezTo>
                        <a:pt x="0" y="247141"/>
                        <a:pt x="26729" y="220412"/>
                        <a:pt x="59702" y="220412"/>
                      </a:cubicBezTo>
                      <a:lnTo>
                        <a:pt x="160110" y="220412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CD12DC56-85FC-4ABA-88DB-6107505B64CF}"/>
                    </a:ext>
                  </a:extLst>
                </p:cNvPr>
                <p:cNvSpPr/>
                <p:nvPr/>
              </p:nvSpPr>
              <p:spPr bwMode="auto">
                <a:xfrm rot="19863680">
                  <a:off x="7201007" y="5597383"/>
                  <a:ext cx="282272" cy="339815"/>
                </a:xfrm>
                <a:custGeom>
                  <a:avLst/>
                  <a:gdLst>
                    <a:gd name="connsiteX0" fmla="*/ 139156 w 282272"/>
                    <a:gd name="connsiteY0" fmla="*/ 0 h 339815"/>
                    <a:gd name="connsiteX1" fmla="*/ 282272 w 282272"/>
                    <a:gd name="connsiteY1" fmla="*/ 0 h 339815"/>
                    <a:gd name="connsiteX2" fmla="*/ 260026 w 282272"/>
                    <a:gd name="connsiteY2" fmla="*/ 234011 h 339815"/>
                    <a:gd name="connsiteX3" fmla="*/ 267239 w 282272"/>
                    <a:gd name="connsiteY3" fmla="*/ 251425 h 339815"/>
                    <a:gd name="connsiteX4" fmla="*/ 267239 w 282272"/>
                    <a:gd name="connsiteY4" fmla="*/ 339815 h 339815"/>
                    <a:gd name="connsiteX5" fmla="*/ 16669 w 282272"/>
                    <a:gd name="connsiteY5" fmla="*/ 339815 h 339815"/>
                    <a:gd name="connsiteX6" fmla="*/ 0 w 282272"/>
                    <a:gd name="connsiteY6" fmla="*/ 323146 h 339815"/>
                    <a:gd name="connsiteX7" fmla="*/ 0 w 282272"/>
                    <a:gd name="connsiteY7" fmla="*/ 280114 h 339815"/>
                    <a:gd name="connsiteX8" fmla="*/ 59702 w 282272"/>
                    <a:gd name="connsiteY8" fmla="*/ 220412 h 339815"/>
                    <a:gd name="connsiteX9" fmla="*/ 160110 w 282272"/>
                    <a:gd name="connsiteY9" fmla="*/ 220412 h 3398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82272" h="339815">
                      <a:moveTo>
                        <a:pt x="139156" y="0"/>
                      </a:moveTo>
                      <a:lnTo>
                        <a:pt x="282272" y="0"/>
                      </a:lnTo>
                      <a:lnTo>
                        <a:pt x="260026" y="234011"/>
                      </a:lnTo>
                      <a:lnTo>
                        <a:pt x="267239" y="251425"/>
                      </a:lnTo>
                      <a:lnTo>
                        <a:pt x="267239" y="339815"/>
                      </a:lnTo>
                      <a:lnTo>
                        <a:pt x="16669" y="339815"/>
                      </a:lnTo>
                      <a:cubicBezTo>
                        <a:pt x="7463" y="339815"/>
                        <a:pt x="0" y="332352"/>
                        <a:pt x="0" y="323146"/>
                      </a:cubicBezTo>
                      <a:lnTo>
                        <a:pt x="0" y="280114"/>
                      </a:lnTo>
                      <a:cubicBezTo>
                        <a:pt x="0" y="247141"/>
                        <a:pt x="26729" y="220412"/>
                        <a:pt x="59702" y="220412"/>
                      </a:cubicBezTo>
                      <a:lnTo>
                        <a:pt x="160110" y="220412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74E713CD-A0F2-47D7-98E7-0B83E9ED16A9}"/>
                  </a:ext>
                </a:extLst>
              </p:cNvPr>
              <p:cNvGrpSpPr/>
              <p:nvPr/>
            </p:nvGrpSpPr>
            <p:grpSpPr>
              <a:xfrm>
                <a:off x="3654672" y="3339802"/>
                <a:ext cx="1528638" cy="2636844"/>
                <a:chOff x="3654672" y="3339802"/>
                <a:chExt cx="1528638" cy="2636844"/>
              </a:xfrm>
            </p:grpSpPr>
            <p:sp>
              <p:nvSpPr>
                <p:cNvPr id="105" name="正方形/長方形 104">
                  <a:extLst>
                    <a:ext uri="{FF2B5EF4-FFF2-40B4-BE49-F238E27FC236}">
                      <a16:creationId xmlns:a16="http://schemas.microsoft.com/office/drawing/2014/main" id="{7DF6E5CE-3DB4-40EE-B98E-ED89D055C549}"/>
                    </a:ext>
                  </a:extLst>
                </p:cNvPr>
                <p:cNvSpPr/>
                <p:nvPr/>
              </p:nvSpPr>
              <p:spPr bwMode="auto">
                <a:xfrm>
                  <a:off x="3654672" y="3339802"/>
                  <a:ext cx="901241" cy="2636844"/>
                </a:xfrm>
                <a:prstGeom prst="rect">
                  <a:avLst/>
                </a:prstGeom>
                <a:pattFill prst="wdUpDiag">
                  <a:fgClr>
                    <a:srgbClr val="92D050"/>
                  </a:fgClr>
                  <a:bgClr>
                    <a:srgbClr val="00B05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106" name="直線コネクタ 105">
                  <a:extLst>
                    <a:ext uri="{FF2B5EF4-FFF2-40B4-BE49-F238E27FC236}">
                      <a16:creationId xmlns:a16="http://schemas.microsoft.com/office/drawing/2014/main" id="{D6E546C5-C52B-4BC5-B3F2-221F98654C49}"/>
                    </a:ext>
                  </a:extLst>
                </p:cNvPr>
                <p:cNvCxnSpPr/>
                <p:nvPr/>
              </p:nvCxnSpPr>
              <p:spPr bwMode="auto">
                <a:xfrm>
                  <a:off x="4555913" y="3339802"/>
                  <a:ext cx="0" cy="2636844"/>
                </a:xfrm>
                <a:prstGeom prst="line">
                  <a:avLst/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</p:cxn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DBB51027-2DB6-4F5E-B23E-48EE951CC3FB}"/>
                    </a:ext>
                  </a:extLst>
                </p:cNvPr>
                <p:cNvSpPr/>
                <p:nvPr/>
              </p:nvSpPr>
              <p:spPr bwMode="auto">
                <a:xfrm rot="4500000">
                  <a:off x="4694441" y="3413874"/>
                  <a:ext cx="482070" cy="495669"/>
                </a:xfrm>
                <a:custGeom>
                  <a:avLst/>
                  <a:gdLst>
                    <a:gd name="connsiteX0" fmla="*/ 137558 w 605994"/>
                    <a:gd name="connsiteY0" fmla="*/ 94133 h 623089"/>
                    <a:gd name="connsiteX1" fmla="*/ 300601 w 605994"/>
                    <a:gd name="connsiteY1" fmla="*/ 0 h 623089"/>
                    <a:gd name="connsiteX2" fmla="*/ 605994 w 605994"/>
                    <a:gd name="connsiteY2" fmla="*/ 528956 h 623089"/>
                    <a:gd name="connsiteX3" fmla="*/ 442951 w 605994"/>
                    <a:gd name="connsiteY3" fmla="*/ 623089 h 623089"/>
                    <a:gd name="connsiteX4" fmla="*/ 0 w 605994"/>
                    <a:gd name="connsiteY4" fmla="*/ 609078 h 623089"/>
                    <a:gd name="connsiteX5" fmla="*/ 0 w 605994"/>
                    <a:gd name="connsiteY5" fmla="*/ 294242 h 623089"/>
                    <a:gd name="connsiteX6" fmla="*/ 159335 w 605994"/>
                    <a:gd name="connsiteY6" fmla="*/ 294242 h 623089"/>
                    <a:gd name="connsiteX7" fmla="*/ 159335 w 605994"/>
                    <a:gd name="connsiteY7" fmla="*/ 609078 h 623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05994" h="623089">
                      <a:moveTo>
                        <a:pt x="137558" y="94133"/>
                      </a:moveTo>
                      <a:lnTo>
                        <a:pt x="300601" y="0"/>
                      </a:lnTo>
                      <a:lnTo>
                        <a:pt x="605994" y="528956"/>
                      </a:lnTo>
                      <a:lnTo>
                        <a:pt x="442951" y="623089"/>
                      </a:lnTo>
                      <a:close/>
                      <a:moveTo>
                        <a:pt x="0" y="609078"/>
                      </a:moveTo>
                      <a:lnTo>
                        <a:pt x="0" y="294242"/>
                      </a:lnTo>
                      <a:lnTo>
                        <a:pt x="159335" y="294242"/>
                      </a:lnTo>
                      <a:lnTo>
                        <a:pt x="159335" y="6090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803211E5-9196-4BAE-A78B-625B970647C0}"/>
                    </a:ext>
                  </a:extLst>
                </p:cNvPr>
                <p:cNvSpPr/>
                <p:nvPr/>
              </p:nvSpPr>
              <p:spPr bwMode="auto">
                <a:xfrm rot="20700000">
                  <a:off x="4199224" y="3404946"/>
                  <a:ext cx="430756" cy="485881"/>
                </a:xfrm>
                <a:custGeom>
                  <a:avLst/>
                  <a:gdLst>
                    <a:gd name="connsiteX0" fmla="*/ 420899 w 541489"/>
                    <a:gd name="connsiteY0" fmla="*/ 4257 h 610785"/>
                    <a:gd name="connsiteX1" fmla="*/ 496814 w 541489"/>
                    <a:gd name="connsiteY1" fmla="*/ 4257 h 610785"/>
                    <a:gd name="connsiteX2" fmla="*/ 496814 w 541489"/>
                    <a:gd name="connsiteY2" fmla="*/ 178384 h 610785"/>
                    <a:gd name="connsiteX3" fmla="*/ 420899 w 541489"/>
                    <a:gd name="connsiteY3" fmla="*/ 178384 h 610785"/>
                    <a:gd name="connsiteX4" fmla="*/ 293899 w 541489"/>
                    <a:gd name="connsiteY4" fmla="*/ 4257 h 610785"/>
                    <a:gd name="connsiteX5" fmla="*/ 369814 w 541489"/>
                    <a:gd name="connsiteY5" fmla="*/ 4257 h 610785"/>
                    <a:gd name="connsiteX6" fmla="*/ 369814 w 541489"/>
                    <a:gd name="connsiteY6" fmla="*/ 178384 h 610785"/>
                    <a:gd name="connsiteX7" fmla="*/ 293899 w 541489"/>
                    <a:gd name="connsiteY7" fmla="*/ 178384 h 610785"/>
                    <a:gd name="connsiteX8" fmla="*/ 0 w 541489"/>
                    <a:gd name="connsiteY8" fmla="*/ 0 h 610785"/>
                    <a:gd name="connsiteX9" fmla="*/ 188266 w 541489"/>
                    <a:gd name="connsiteY9" fmla="*/ 0 h 610785"/>
                    <a:gd name="connsiteX10" fmla="*/ 188266 w 541489"/>
                    <a:gd name="connsiteY10" fmla="*/ 267793 h 610785"/>
                    <a:gd name="connsiteX11" fmla="*/ 235893 w 541489"/>
                    <a:gd name="connsiteY11" fmla="*/ 185302 h 610785"/>
                    <a:gd name="connsiteX12" fmla="*/ 541489 w 541489"/>
                    <a:gd name="connsiteY12" fmla="*/ 361738 h 610785"/>
                    <a:gd name="connsiteX13" fmla="*/ 447356 w 541489"/>
                    <a:gd name="connsiteY13" fmla="*/ 524781 h 610785"/>
                    <a:gd name="connsiteX14" fmla="*/ 188266 w 541489"/>
                    <a:gd name="connsiteY14" fmla="*/ 375195 h 610785"/>
                    <a:gd name="connsiteX15" fmla="*/ 188266 w 541489"/>
                    <a:gd name="connsiteY15" fmla="*/ 610785 h 610785"/>
                    <a:gd name="connsiteX16" fmla="*/ 0 w 541489"/>
                    <a:gd name="connsiteY16" fmla="*/ 610785 h 61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489" h="610785">
                      <a:moveTo>
                        <a:pt x="420899" y="4257"/>
                      </a:moveTo>
                      <a:lnTo>
                        <a:pt x="496814" y="4257"/>
                      </a:lnTo>
                      <a:lnTo>
                        <a:pt x="496814" y="178384"/>
                      </a:lnTo>
                      <a:lnTo>
                        <a:pt x="420899" y="178384"/>
                      </a:lnTo>
                      <a:close/>
                      <a:moveTo>
                        <a:pt x="293899" y="4257"/>
                      </a:moveTo>
                      <a:lnTo>
                        <a:pt x="369814" y="4257"/>
                      </a:lnTo>
                      <a:lnTo>
                        <a:pt x="369814" y="178384"/>
                      </a:lnTo>
                      <a:lnTo>
                        <a:pt x="293899" y="178384"/>
                      </a:lnTo>
                      <a:close/>
                      <a:moveTo>
                        <a:pt x="0" y="0"/>
                      </a:moveTo>
                      <a:lnTo>
                        <a:pt x="188266" y="0"/>
                      </a:lnTo>
                      <a:lnTo>
                        <a:pt x="188266" y="267793"/>
                      </a:lnTo>
                      <a:lnTo>
                        <a:pt x="235893" y="185302"/>
                      </a:lnTo>
                      <a:lnTo>
                        <a:pt x="541489" y="361738"/>
                      </a:lnTo>
                      <a:lnTo>
                        <a:pt x="447356" y="524781"/>
                      </a:lnTo>
                      <a:lnTo>
                        <a:pt x="188266" y="375195"/>
                      </a:lnTo>
                      <a:lnTo>
                        <a:pt x="188266" y="610785"/>
                      </a:lnTo>
                      <a:lnTo>
                        <a:pt x="0" y="61078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01" name="アーチ 100">
              <a:extLst>
                <a:ext uri="{FF2B5EF4-FFF2-40B4-BE49-F238E27FC236}">
                  <a16:creationId xmlns:a16="http://schemas.microsoft.com/office/drawing/2014/main" id="{215757B1-753C-4379-826E-B5382309B958}"/>
                </a:ext>
              </a:extLst>
            </p:cNvPr>
            <p:cNvSpPr/>
            <p:nvPr/>
          </p:nvSpPr>
          <p:spPr>
            <a:xfrm>
              <a:off x="5428576" y="4636737"/>
              <a:ext cx="165583" cy="165583"/>
            </a:xfrm>
            <a:prstGeom prst="blockArc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2" name="二等辺三角形 122">
              <a:extLst>
                <a:ext uri="{FF2B5EF4-FFF2-40B4-BE49-F238E27FC236}">
                  <a16:creationId xmlns:a16="http://schemas.microsoft.com/office/drawing/2014/main" id="{0E5E366C-8B84-4F75-BA68-2936FCEB8210}"/>
                </a:ext>
              </a:extLst>
            </p:cNvPr>
            <p:cNvSpPr/>
            <p:nvPr/>
          </p:nvSpPr>
          <p:spPr>
            <a:xfrm rot="9889457">
              <a:off x="5525539" y="4811053"/>
              <a:ext cx="130175" cy="81217"/>
            </a:xfrm>
            <a:custGeom>
              <a:avLst/>
              <a:gdLst>
                <a:gd name="connsiteX0" fmla="*/ 0 w 342900"/>
                <a:gd name="connsiteY0" fmla="*/ 160340 h 160340"/>
                <a:gd name="connsiteX1" fmla="*/ 171450 w 342900"/>
                <a:gd name="connsiteY1" fmla="*/ 0 h 160340"/>
                <a:gd name="connsiteX2" fmla="*/ 342900 w 342900"/>
                <a:gd name="connsiteY2" fmla="*/ 160340 h 160340"/>
                <a:gd name="connsiteX3" fmla="*/ 0 w 342900"/>
                <a:gd name="connsiteY3" fmla="*/ 160340 h 160340"/>
                <a:gd name="connsiteX0" fmla="*/ 0 w 342900"/>
                <a:gd name="connsiteY0" fmla="*/ 160341 h 160341"/>
                <a:gd name="connsiteX1" fmla="*/ 171450 w 342900"/>
                <a:gd name="connsiteY1" fmla="*/ 1 h 160341"/>
                <a:gd name="connsiteX2" fmla="*/ 342900 w 342900"/>
                <a:gd name="connsiteY2" fmla="*/ 160341 h 160341"/>
                <a:gd name="connsiteX3" fmla="*/ 0 w 342900"/>
                <a:gd name="connsiteY3" fmla="*/ 160341 h 160341"/>
                <a:gd name="connsiteX0" fmla="*/ 0 w 342900"/>
                <a:gd name="connsiteY0" fmla="*/ 160342 h 160342"/>
                <a:gd name="connsiteX1" fmla="*/ 171450 w 342900"/>
                <a:gd name="connsiteY1" fmla="*/ 2 h 160342"/>
                <a:gd name="connsiteX2" fmla="*/ 342900 w 342900"/>
                <a:gd name="connsiteY2" fmla="*/ 160342 h 160342"/>
                <a:gd name="connsiteX3" fmla="*/ 0 w 342900"/>
                <a:gd name="connsiteY3" fmla="*/ 160342 h 160342"/>
                <a:gd name="connsiteX0" fmla="*/ 0 w 342900"/>
                <a:gd name="connsiteY0" fmla="*/ 160342 h 160342"/>
                <a:gd name="connsiteX1" fmla="*/ 171450 w 342900"/>
                <a:gd name="connsiteY1" fmla="*/ 2 h 160342"/>
                <a:gd name="connsiteX2" fmla="*/ 342900 w 342900"/>
                <a:gd name="connsiteY2" fmla="*/ 160342 h 160342"/>
                <a:gd name="connsiteX3" fmla="*/ 0 w 342900"/>
                <a:gd name="connsiteY3" fmla="*/ 160342 h 160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0" h="160342">
                  <a:moveTo>
                    <a:pt x="0" y="160342"/>
                  </a:moveTo>
                  <a:cubicBezTo>
                    <a:pt x="20782" y="83462"/>
                    <a:pt x="79375" y="530"/>
                    <a:pt x="171450" y="2"/>
                  </a:cubicBezTo>
                  <a:cubicBezTo>
                    <a:pt x="263525" y="-526"/>
                    <a:pt x="311727" y="99084"/>
                    <a:pt x="342900" y="160342"/>
                  </a:cubicBezTo>
                  <a:lnTo>
                    <a:pt x="0" y="160342"/>
                  </a:lnTo>
                  <a:close/>
                </a:path>
              </a:pathLst>
            </a:cu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687ED90F-7C4F-4465-AFDE-FDB983F63EE4}"/>
              </a:ext>
            </a:extLst>
          </p:cNvPr>
          <p:cNvGrpSpPr/>
          <p:nvPr/>
        </p:nvGrpSpPr>
        <p:grpSpPr>
          <a:xfrm>
            <a:off x="6565118" y="4258489"/>
            <a:ext cx="2703614" cy="1890012"/>
            <a:chOff x="6565118" y="4258489"/>
            <a:chExt cx="2703614" cy="1890012"/>
          </a:xfrm>
        </p:grpSpPr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6CFC9A36-AB7A-437B-AA49-140DB38745F5}"/>
                </a:ext>
              </a:extLst>
            </p:cNvPr>
            <p:cNvSpPr/>
            <p:nvPr/>
          </p:nvSpPr>
          <p:spPr>
            <a:xfrm>
              <a:off x="6573110" y="5800376"/>
              <a:ext cx="2695622" cy="34812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61D12DC5-D6FA-40DD-A8B8-0F82B6A516F8}"/>
                </a:ext>
              </a:extLst>
            </p:cNvPr>
            <p:cNvSpPr/>
            <p:nvPr/>
          </p:nvSpPr>
          <p:spPr>
            <a:xfrm>
              <a:off x="8239688" y="5870199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BEAF5AB1-1883-4E13-BE80-0FE3B6D3D104}"/>
                </a:ext>
              </a:extLst>
            </p:cNvPr>
            <p:cNvGrpSpPr/>
            <p:nvPr/>
          </p:nvGrpSpPr>
          <p:grpSpPr>
            <a:xfrm>
              <a:off x="6565118" y="4258489"/>
              <a:ext cx="2358069" cy="1789585"/>
              <a:chOff x="4161788" y="3339802"/>
              <a:chExt cx="3561296" cy="2702737"/>
            </a:xfrm>
          </p:grpSpPr>
          <p:sp>
            <p:nvSpPr>
              <p:cNvPr id="132" name="台形 131">
                <a:extLst>
                  <a:ext uri="{FF2B5EF4-FFF2-40B4-BE49-F238E27FC236}">
                    <a16:creationId xmlns:a16="http://schemas.microsoft.com/office/drawing/2014/main" id="{E08DD120-6EE9-430C-BBD6-003C64C485B3}"/>
                  </a:ext>
                </a:extLst>
              </p:cNvPr>
              <p:cNvSpPr/>
              <p:nvPr/>
            </p:nvSpPr>
            <p:spPr bwMode="auto">
              <a:xfrm rot="12089544">
                <a:off x="7189165" y="5074814"/>
                <a:ext cx="178816" cy="717849"/>
              </a:xfrm>
              <a:prstGeom prst="trapezoid">
                <a:avLst>
                  <a:gd name="adj" fmla="val 19538"/>
                </a:avLst>
              </a:prstGeom>
              <a:solidFill>
                <a:srgbClr val="FFCC66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0894510F-6643-492A-BF91-06ABC221106F}"/>
                  </a:ext>
                </a:extLst>
              </p:cNvPr>
              <p:cNvSpPr/>
              <p:nvPr/>
            </p:nvSpPr>
            <p:spPr bwMode="auto">
              <a:xfrm rot="1453799">
                <a:off x="6919460" y="5601506"/>
                <a:ext cx="282272" cy="339815"/>
              </a:xfrm>
              <a:custGeom>
                <a:avLst/>
                <a:gdLst>
                  <a:gd name="connsiteX0" fmla="*/ 139156 w 282272"/>
                  <a:gd name="connsiteY0" fmla="*/ 0 h 339815"/>
                  <a:gd name="connsiteX1" fmla="*/ 282272 w 282272"/>
                  <a:gd name="connsiteY1" fmla="*/ 0 h 339815"/>
                  <a:gd name="connsiteX2" fmla="*/ 260026 w 282272"/>
                  <a:gd name="connsiteY2" fmla="*/ 234011 h 339815"/>
                  <a:gd name="connsiteX3" fmla="*/ 267239 w 282272"/>
                  <a:gd name="connsiteY3" fmla="*/ 251425 h 339815"/>
                  <a:gd name="connsiteX4" fmla="*/ 267239 w 282272"/>
                  <a:gd name="connsiteY4" fmla="*/ 339815 h 339815"/>
                  <a:gd name="connsiteX5" fmla="*/ 16669 w 282272"/>
                  <a:gd name="connsiteY5" fmla="*/ 339815 h 339815"/>
                  <a:gd name="connsiteX6" fmla="*/ 0 w 282272"/>
                  <a:gd name="connsiteY6" fmla="*/ 323146 h 339815"/>
                  <a:gd name="connsiteX7" fmla="*/ 0 w 282272"/>
                  <a:gd name="connsiteY7" fmla="*/ 280114 h 339815"/>
                  <a:gd name="connsiteX8" fmla="*/ 59702 w 282272"/>
                  <a:gd name="connsiteY8" fmla="*/ 220412 h 339815"/>
                  <a:gd name="connsiteX9" fmla="*/ 160110 w 282272"/>
                  <a:gd name="connsiteY9" fmla="*/ 220412 h 339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272" h="339815">
                    <a:moveTo>
                      <a:pt x="139156" y="0"/>
                    </a:moveTo>
                    <a:lnTo>
                      <a:pt x="282272" y="0"/>
                    </a:lnTo>
                    <a:lnTo>
                      <a:pt x="260026" y="234011"/>
                    </a:lnTo>
                    <a:lnTo>
                      <a:pt x="267239" y="251425"/>
                    </a:lnTo>
                    <a:lnTo>
                      <a:pt x="267239" y="339815"/>
                    </a:lnTo>
                    <a:lnTo>
                      <a:pt x="16669" y="339815"/>
                    </a:lnTo>
                    <a:cubicBezTo>
                      <a:pt x="7463" y="339815"/>
                      <a:pt x="0" y="332352"/>
                      <a:pt x="0" y="323146"/>
                    </a:cubicBezTo>
                    <a:lnTo>
                      <a:pt x="0" y="280114"/>
                    </a:lnTo>
                    <a:cubicBezTo>
                      <a:pt x="0" y="247141"/>
                      <a:pt x="26729" y="220412"/>
                      <a:pt x="59702" y="220412"/>
                    </a:cubicBezTo>
                    <a:lnTo>
                      <a:pt x="160110" y="220412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星: 10 pt 133">
                <a:extLst>
                  <a:ext uri="{FF2B5EF4-FFF2-40B4-BE49-F238E27FC236}">
                    <a16:creationId xmlns:a16="http://schemas.microsoft.com/office/drawing/2014/main" id="{1FC24E2C-0A12-4A27-850C-32A9D9DCF69C}"/>
                  </a:ext>
                </a:extLst>
              </p:cNvPr>
              <p:cNvSpPr/>
              <p:nvPr/>
            </p:nvSpPr>
            <p:spPr bwMode="auto">
              <a:xfrm>
                <a:off x="4710008" y="4673638"/>
                <a:ext cx="1205636" cy="1179300"/>
              </a:xfrm>
              <a:prstGeom prst="star10">
                <a:avLst>
                  <a:gd name="adj" fmla="val 37043"/>
                  <a:gd name="hf" fmla="val 105146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C36DF0D1-1D64-47CB-90B3-D92D2F09B03A}"/>
                  </a:ext>
                </a:extLst>
              </p:cNvPr>
              <p:cNvSpPr/>
              <p:nvPr/>
            </p:nvSpPr>
            <p:spPr bwMode="auto">
              <a:xfrm>
                <a:off x="5039863" y="4937045"/>
                <a:ext cx="515980" cy="68052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五角形 135">
                <a:extLst>
                  <a:ext uri="{FF2B5EF4-FFF2-40B4-BE49-F238E27FC236}">
                    <a16:creationId xmlns:a16="http://schemas.microsoft.com/office/drawing/2014/main" id="{C14E056C-9872-4C9C-9188-F0BE965BB487}"/>
                  </a:ext>
                </a:extLst>
              </p:cNvPr>
              <p:cNvSpPr/>
              <p:nvPr/>
            </p:nvSpPr>
            <p:spPr bwMode="auto">
              <a:xfrm>
                <a:off x="5190926" y="5134951"/>
                <a:ext cx="206151" cy="256674"/>
              </a:xfrm>
              <a:prstGeom prst="pentag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330895F1-FF38-40B8-B245-4B272303E346}"/>
                  </a:ext>
                </a:extLst>
              </p:cNvPr>
              <p:cNvSpPr/>
              <p:nvPr/>
            </p:nvSpPr>
            <p:spPr bwMode="auto">
              <a:xfrm>
                <a:off x="5040684" y="4937046"/>
                <a:ext cx="509091" cy="645465"/>
              </a:xfrm>
              <a:custGeom>
                <a:avLst/>
                <a:gdLst>
                  <a:gd name="connsiteX0" fmla="*/ 472723 w 509091"/>
                  <a:gd name="connsiteY0" fmla="*/ 521907 h 645465"/>
                  <a:gd name="connsiteX1" fmla="*/ 469183 w 509091"/>
                  <a:gd name="connsiteY1" fmla="*/ 530509 h 645465"/>
                  <a:gd name="connsiteX2" fmla="*/ 399498 w 509091"/>
                  <a:gd name="connsiteY2" fmla="*/ 622417 h 645465"/>
                  <a:gd name="connsiteX3" fmla="*/ 397976 w 509091"/>
                  <a:gd name="connsiteY3" fmla="*/ 623506 h 645465"/>
                  <a:gd name="connsiteX4" fmla="*/ 378589 w 509091"/>
                  <a:gd name="connsiteY4" fmla="*/ 530664 h 645465"/>
                  <a:gd name="connsiteX5" fmla="*/ 145250 w 509091"/>
                  <a:gd name="connsiteY5" fmla="*/ 521212 h 645465"/>
                  <a:gd name="connsiteX6" fmla="*/ 143204 w 509091"/>
                  <a:gd name="connsiteY6" fmla="*/ 645465 h 645465"/>
                  <a:gd name="connsiteX7" fmla="*/ 111009 w 509091"/>
                  <a:gd name="connsiteY7" fmla="*/ 622417 h 645465"/>
                  <a:gd name="connsiteX8" fmla="*/ 72827 w 509091"/>
                  <a:gd name="connsiteY8" fmla="*/ 580867 h 645465"/>
                  <a:gd name="connsiteX9" fmla="*/ 41782 w 509091"/>
                  <a:gd name="connsiteY9" fmla="*/ 531242 h 645465"/>
                  <a:gd name="connsiteX10" fmla="*/ 475661 w 509091"/>
                  <a:gd name="connsiteY10" fmla="*/ 165761 h 645465"/>
                  <a:gd name="connsiteX11" fmla="*/ 492969 w 509091"/>
                  <a:gd name="connsiteY11" fmla="*/ 207818 h 645465"/>
                  <a:gd name="connsiteX12" fmla="*/ 508002 w 509091"/>
                  <a:gd name="connsiteY12" fmla="*/ 271689 h 645465"/>
                  <a:gd name="connsiteX13" fmla="*/ 509091 w 509091"/>
                  <a:gd name="connsiteY13" fmla="*/ 285935 h 645465"/>
                  <a:gd name="connsiteX14" fmla="*/ 440745 w 509091"/>
                  <a:gd name="connsiteY14" fmla="*/ 271707 h 645465"/>
                  <a:gd name="connsiteX15" fmla="*/ 37480 w 509091"/>
                  <a:gd name="connsiteY15" fmla="*/ 159360 h 645465"/>
                  <a:gd name="connsiteX16" fmla="*/ 79821 w 509091"/>
                  <a:gd name="connsiteY16" fmla="*/ 287841 h 645465"/>
                  <a:gd name="connsiteX17" fmla="*/ 0 w 509091"/>
                  <a:gd name="connsiteY17" fmla="*/ 304458 h 645465"/>
                  <a:gd name="connsiteX18" fmla="*/ 2505 w 509091"/>
                  <a:gd name="connsiteY18" fmla="*/ 271689 h 645465"/>
                  <a:gd name="connsiteX19" fmla="*/ 17537 w 509091"/>
                  <a:gd name="connsiteY19" fmla="*/ 207818 h 645465"/>
                  <a:gd name="connsiteX20" fmla="*/ 255253 w 509091"/>
                  <a:gd name="connsiteY20" fmla="*/ 0 h 645465"/>
                  <a:gd name="connsiteX21" fmla="*/ 307247 w 509091"/>
                  <a:gd name="connsiteY21" fmla="*/ 6913 h 645465"/>
                  <a:gd name="connsiteX22" fmla="*/ 327741 w 509091"/>
                  <a:gd name="connsiteY22" fmla="*/ 15303 h 645465"/>
                  <a:gd name="connsiteX23" fmla="*/ 255335 w 509091"/>
                  <a:gd name="connsiteY23" fmla="*/ 96398 h 645465"/>
                  <a:gd name="connsiteX24" fmla="*/ 182886 w 509091"/>
                  <a:gd name="connsiteY24" fmla="*/ 15254 h 645465"/>
                  <a:gd name="connsiteX25" fmla="*/ 203259 w 509091"/>
                  <a:gd name="connsiteY25" fmla="*/ 6913 h 645465"/>
                  <a:gd name="connsiteX26" fmla="*/ 255253 w 509091"/>
                  <a:gd name="connsiteY26" fmla="*/ 0 h 645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09091" h="645465">
                    <a:moveTo>
                      <a:pt x="472723" y="521907"/>
                    </a:moveTo>
                    <a:lnTo>
                      <a:pt x="469183" y="530509"/>
                    </a:lnTo>
                    <a:cubicBezTo>
                      <a:pt x="450638" y="566714"/>
                      <a:pt x="426948" y="597957"/>
                      <a:pt x="399498" y="622417"/>
                    </a:cubicBezTo>
                    <a:lnTo>
                      <a:pt x="397976" y="623506"/>
                    </a:lnTo>
                    <a:lnTo>
                      <a:pt x="378589" y="530664"/>
                    </a:lnTo>
                    <a:close/>
                    <a:moveTo>
                      <a:pt x="145250" y="521212"/>
                    </a:moveTo>
                    <a:lnTo>
                      <a:pt x="143204" y="645465"/>
                    </a:lnTo>
                    <a:lnTo>
                      <a:pt x="111009" y="622417"/>
                    </a:lnTo>
                    <a:cubicBezTo>
                      <a:pt x="97283" y="610187"/>
                      <a:pt x="84499" y="596261"/>
                      <a:pt x="72827" y="580867"/>
                    </a:cubicBezTo>
                    <a:lnTo>
                      <a:pt x="41782" y="531242"/>
                    </a:lnTo>
                    <a:close/>
                    <a:moveTo>
                      <a:pt x="475661" y="165761"/>
                    </a:moveTo>
                    <a:lnTo>
                      <a:pt x="492969" y="207818"/>
                    </a:lnTo>
                    <a:cubicBezTo>
                      <a:pt x="499497" y="228172"/>
                      <a:pt x="504565" y="249539"/>
                      <a:pt x="508002" y="271689"/>
                    </a:cubicBezTo>
                    <a:lnTo>
                      <a:pt x="509091" y="285935"/>
                    </a:lnTo>
                    <a:lnTo>
                      <a:pt x="440745" y="271707"/>
                    </a:lnTo>
                    <a:close/>
                    <a:moveTo>
                      <a:pt x="37480" y="159360"/>
                    </a:moveTo>
                    <a:lnTo>
                      <a:pt x="79821" y="287841"/>
                    </a:lnTo>
                    <a:lnTo>
                      <a:pt x="0" y="304458"/>
                    </a:lnTo>
                    <a:lnTo>
                      <a:pt x="2505" y="271689"/>
                    </a:lnTo>
                    <a:cubicBezTo>
                      <a:pt x="5941" y="249539"/>
                      <a:pt x="11010" y="228172"/>
                      <a:pt x="17537" y="207818"/>
                    </a:cubicBezTo>
                    <a:close/>
                    <a:moveTo>
                      <a:pt x="255253" y="0"/>
                    </a:moveTo>
                    <a:cubicBezTo>
                      <a:pt x="273064" y="0"/>
                      <a:pt x="290453" y="2381"/>
                      <a:pt x="307247" y="6913"/>
                    </a:cubicBezTo>
                    <a:lnTo>
                      <a:pt x="327741" y="15303"/>
                    </a:lnTo>
                    <a:lnTo>
                      <a:pt x="255335" y="96398"/>
                    </a:lnTo>
                    <a:lnTo>
                      <a:pt x="182886" y="15254"/>
                    </a:lnTo>
                    <a:lnTo>
                      <a:pt x="203259" y="6913"/>
                    </a:lnTo>
                    <a:cubicBezTo>
                      <a:pt x="220054" y="2381"/>
                      <a:pt x="237443" y="0"/>
                      <a:pt x="25525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8" name="正方形/長方形 137">
                <a:extLst>
                  <a:ext uri="{FF2B5EF4-FFF2-40B4-BE49-F238E27FC236}">
                    <a16:creationId xmlns:a16="http://schemas.microsoft.com/office/drawing/2014/main" id="{2BB1A635-CE5F-471B-AC8B-3387C73533CE}"/>
                  </a:ext>
                </a:extLst>
              </p:cNvPr>
              <p:cNvSpPr/>
              <p:nvPr/>
            </p:nvSpPr>
            <p:spPr bwMode="auto">
              <a:xfrm>
                <a:off x="4161788" y="3339802"/>
                <a:ext cx="901241" cy="2636844"/>
              </a:xfrm>
              <a:prstGeom prst="rect">
                <a:avLst/>
              </a:prstGeom>
              <a:pattFill prst="wdUpDiag">
                <a:fgClr>
                  <a:srgbClr val="92D050"/>
                </a:fgClr>
                <a:bgClr>
                  <a:srgbClr val="00B050"/>
                </a:bgClr>
              </a:patt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39" name="直線コネクタ 138">
                <a:extLst>
                  <a:ext uri="{FF2B5EF4-FFF2-40B4-BE49-F238E27FC236}">
                    <a16:creationId xmlns:a16="http://schemas.microsoft.com/office/drawing/2014/main" id="{A90E244B-3401-4B2D-BAF9-0447AF780E58}"/>
                  </a:ext>
                </a:extLst>
              </p:cNvPr>
              <p:cNvCxnSpPr/>
              <p:nvPr/>
            </p:nvCxnSpPr>
            <p:spPr bwMode="auto">
              <a:xfrm>
                <a:off x="5063029" y="3339802"/>
                <a:ext cx="0" cy="2636844"/>
              </a:xfrm>
              <a:prstGeom prst="line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</p:cxn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AAACB737-65DD-4E28-9A07-F9AFA31F17F5}"/>
                  </a:ext>
                </a:extLst>
              </p:cNvPr>
              <p:cNvSpPr/>
              <p:nvPr/>
            </p:nvSpPr>
            <p:spPr bwMode="auto">
              <a:xfrm rot="4500000">
                <a:off x="5201557" y="4263204"/>
                <a:ext cx="482070" cy="495669"/>
              </a:xfrm>
              <a:custGeom>
                <a:avLst/>
                <a:gdLst>
                  <a:gd name="connsiteX0" fmla="*/ 137558 w 605994"/>
                  <a:gd name="connsiteY0" fmla="*/ 94133 h 623089"/>
                  <a:gd name="connsiteX1" fmla="*/ 300601 w 605994"/>
                  <a:gd name="connsiteY1" fmla="*/ 0 h 623089"/>
                  <a:gd name="connsiteX2" fmla="*/ 605994 w 605994"/>
                  <a:gd name="connsiteY2" fmla="*/ 528956 h 623089"/>
                  <a:gd name="connsiteX3" fmla="*/ 442951 w 605994"/>
                  <a:gd name="connsiteY3" fmla="*/ 623089 h 623089"/>
                  <a:gd name="connsiteX4" fmla="*/ 0 w 605994"/>
                  <a:gd name="connsiteY4" fmla="*/ 609078 h 623089"/>
                  <a:gd name="connsiteX5" fmla="*/ 0 w 605994"/>
                  <a:gd name="connsiteY5" fmla="*/ 294242 h 623089"/>
                  <a:gd name="connsiteX6" fmla="*/ 159335 w 605994"/>
                  <a:gd name="connsiteY6" fmla="*/ 294242 h 623089"/>
                  <a:gd name="connsiteX7" fmla="*/ 159335 w 605994"/>
                  <a:gd name="connsiteY7" fmla="*/ 609078 h 623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05994" h="623089">
                    <a:moveTo>
                      <a:pt x="137558" y="94133"/>
                    </a:moveTo>
                    <a:lnTo>
                      <a:pt x="300601" y="0"/>
                    </a:lnTo>
                    <a:lnTo>
                      <a:pt x="605994" y="528956"/>
                    </a:lnTo>
                    <a:lnTo>
                      <a:pt x="442951" y="623089"/>
                    </a:lnTo>
                    <a:close/>
                    <a:moveTo>
                      <a:pt x="0" y="609078"/>
                    </a:moveTo>
                    <a:lnTo>
                      <a:pt x="0" y="294242"/>
                    </a:lnTo>
                    <a:lnTo>
                      <a:pt x="159335" y="294242"/>
                    </a:lnTo>
                    <a:lnTo>
                      <a:pt x="159335" y="609078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25901BA4-6EC4-4248-9CD2-04B1555640B2}"/>
                  </a:ext>
                </a:extLst>
              </p:cNvPr>
              <p:cNvSpPr/>
              <p:nvPr/>
            </p:nvSpPr>
            <p:spPr bwMode="auto">
              <a:xfrm rot="20700000">
                <a:off x="4706340" y="4254276"/>
                <a:ext cx="430756" cy="485881"/>
              </a:xfrm>
              <a:custGeom>
                <a:avLst/>
                <a:gdLst>
                  <a:gd name="connsiteX0" fmla="*/ 420899 w 541489"/>
                  <a:gd name="connsiteY0" fmla="*/ 4257 h 610785"/>
                  <a:gd name="connsiteX1" fmla="*/ 496814 w 541489"/>
                  <a:gd name="connsiteY1" fmla="*/ 4257 h 610785"/>
                  <a:gd name="connsiteX2" fmla="*/ 496814 w 541489"/>
                  <a:gd name="connsiteY2" fmla="*/ 178384 h 610785"/>
                  <a:gd name="connsiteX3" fmla="*/ 420899 w 541489"/>
                  <a:gd name="connsiteY3" fmla="*/ 178384 h 610785"/>
                  <a:gd name="connsiteX4" fmla="*/ 293899 w 541489"/>
                  <a:gd name="connsiteY4" fmla="*/ 4257 h 610785"/>
                  <a:gd name="connsiteX5" fmla="*/ 369814 w 541489"/>
                  <a:gd name="connsiteY5" fmla="*/ 4257 h 610785"/>
                  <a:gd name="connsiteX6" fmla="*/ 369814 w 541489"/>
                  <a:gd name="connsiteY6" fmla="*/ 178384 h 610785"/>
                  <a:gd name="connsiteX7" fmla="*/ 293899 w 541489"/>
                  <a:gd name="connsiteY7" fmla="*/ 178384 h 610785"/>
                  <a:gd name="connsiteX8" fmla="*/ 0 w 541489"/>
                  <a:gd name="connsiteY8" fmla="*/ 0 h 610785"/>
                  <a:gd name="connsiteX9" fmla="*/ 188266 w 541489"/>
                  <a:gd name="connsiteY9" fmla="*/ 0 h 610785"/>
                  <a:gd name="connsiteX10" fmla="*/ 188266 w 541489"/>
                  <a:gd name="connsiteY10" fmla="*/ 267793 h 610785"/>
                  <a:gd name="connsiteX11" fmla="*/ 235893 w 541489"/>
                  <a:gd name="connsiteY11" fmla="*/ 185302 h 610785"/>
                  <a:gd name="connsiteX12" fmla="*/ 541489 w 541489"/>
                  <a:gd name="connsiteY12" fmla="*/ 361738 h 610785"/>
                  <a:gd name="connsiteX13" fmla="*/ 447356 w 541489"/>
                  <a:gd name="connsiteY13" fmla="*/ 524781 h 610785"/>
                  <a:gd name="connsiteX14" fmla="*/ 188266 w 541489"/>
                  <a:gd name="connsiteY14" fmla="*/ 375195 h 610785"/>
                  <a:gd name="connsiteX15" fmla="*/ 188266 w 541489"/>
                  <a:gd name="connsiteY15" fmla="*/ 610785 h 610785"/>
                  <a:gd name="connsiteX16" fmla="*/ 0 w 541489"/>
                  <a:gd name="connsiteY16" fmla="*/ 610785 h 610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41489" h="610785">
                    <a:moveTo>
                      <a:pt x="420899" y="4257"/>
                    </a:moveTo>
                    <a:lnTo>
                      <a:pt x="496814" y="4257"/>
                    </a:lnTo>
                    <a:lnTo>
                      <a:pt x="496814" y="178384"/>
                    </a:lnTo>
                    <a:lnTo>
                      <a:pt x="420899" y="178384"/>
                    </a:lnTo>
                    <a:close/>
                    <a:moveTo>
                      <a:pt x="293899" y="4257"/>
                    </a:moveTo>
                    <a:lnTo>
                      <a:pt x="369814" y="4257"/>
                    </a:lnTo>
                    <a:lnTo>
                      <a:pt x="369814" y="178384"/>
                    </a:lnTo>
                    <a:lnTo>
                      <a:pt x="293899" y="178384"/>
                    </a:lnTo>
                    <a:close/>
                    <a:moveTo>
                      <a:pt x="0" y="0"/>
                    </a:moveTo>
                    <a:lnTo>
                      <a:pt x="188266" y="0"/>
                    </a:lnTo>
                    <a:lnTo>
                      <a:pt x="188266" y="267793"/>
                    </a:lnTo>
                    <a:lnTo>
                      <a:pt x="235893" y="185302"/>
                    </a:lnTo>
                    <a:lnTo>
                      <a:pt x="541489" y="361738"/>
                    </a:lnTo>
                    <a:lnTo>
                      <a:pt x="447356" y="524781"/>
                    </a:lnTo>
                    <a:lnTo>
                      <a:pt x="188266" y="375195"/>
                    </a:lnTo>
                    <a:lnTo>
                      <a:pt x="188266" y="610785"/>
                    </a:lnTo>
                    <a:lnTo>
                      <a:pt x="0" y="610785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DEE68003-FBE4-4F65-8B9B-BEED16351406}"/>
                  </a:ext>
                </a:extLst>
              </p:cNvPr>
              <p:cNvGrpSpPr/>
              <p:nvPr/>
            </p:nvGrpSpPr>
            <p:grpSpPr>
              <a:xfrm>
                <a:off x="6276072" y="3389950"/>
                <a:ext cx="1447012" cy="2470217"/>
                <a:chOff x="8282664" y="3722086"/>
                <a:chExt cx="1447012" cy="2470217"/>
              </a:xfrm>
            </p:grpSpPr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B83677EC-A5F6-4CE8-9519-74CDD7552EB2}"/>
                    </a:ext>
                  </a:extLst>
                </p:cNvPr>
                <p:cNvSpPr/>
                <p:nvPr/>
              </p:nvSpPr>
              <p:spPr bwMode="auto">
                <a:xfrm rot="13274810" flipH="1">
                  <a:off x="8733892" y="4724865"/>
                  <a:ext cx="336999" cy="221247"/>
                </a:xfrm>
                <a:custGeom>
                  <a:avLst/>
                  <a:gdLst>
                    <a:gd name="connsiteX0" fmla="*/ 260802 w 1125306"/>
                    <a:gd name="connsiteY0" fmla="*/ 424328 h 851710"/>
                    <a:gd name="connsiteX1" fmla="*/ 225235 w 1125306"/>
                    <a:gd name="connsiteY1" fmla="*/ 468386 h 851710"/>
                    <a:gd name="connsiteX2" fmla="*/ 278585 w 1125306"/>
                    <a:gd name="connsiteY2" fmla="*/ 506541 h 851710"/>
                    <a:gd name="connsiteX3" fmla="*/ 1058423 w 1125306"/>
                    <a:gd name="connsiteY3" fmla="*/ 0 h 851710"/>
                    <a:gd name="connsiteX4" fmla="*/ 1090991 w 1125306"/>
                    <a:gd name="connsiteY4" fmla="*/ 39472 h 851710"/>
                    <a:gd name="connsiteX5" fmla="*/ 1125306 w 1125306"/>
                    <a:gd name="connsiteY5" fmla="*/ 102693 h 851710"/>
                    <a:gd name="connsiteX6" fmla="*/ 1125306 w 1125306"/>
                    <a:gd name="connsiteY6" fmla="*/ 621178 h 851710"/>
                    <a:gd name="connsiteX7" fmla="*/ 877095 w 1125306"/>
                    <a:gd name="connsiteY7" fmla="*/ 530312 h 851710"/>
                    <a:gd name="connsiteX8" fmla="*/ 869889 w 1125306"/>
                    <a:gd name="connsiteY8" fmla="*/ 567513 h 851710"/>
                    <a:gd name="connsiteX9" fmla="*/ 701898 w 1125306"/>
                    <a:gd name="connsiteY9" fmla="*/ 761561 h 851710"/>
                    <a:gd name="connsiteX10" fmla="*/ 701517 w 1125306"/>
                    <a:gd name="connsiteY10" fmla="*/ 761638 h 851710"/>
                    <a:gd name="connsiteX11" fmla="*/ 691208 w 1125306"/>
                    <a:gd name="connsiteY11" fmla="*/ 766477 h 851710"/>
                    <a:gd name="connsiteX12" fmla="*/ 457428 w 1125306"/>
                    <a:gd name="connsiteY12" fmla="*/ 844072 h 851710"/>
                    <a:gd name="connsiteX13" fmla="*/ 444968 w 1125306"/>
                    <a:gd name="connsiteY13" fmla="*/ 845420 h 851710"/>
                    <a:gd name="connsiteX14" fmla="*/ 439122 w 1125306"/>
                    <a:gd name="connsiteY14" fmla="*/ 847899 h 851710"/>
                    <a:gd name="connsiteX15" fmla="*/ 393461 w 1125306"/>
                    <a:gd name="connsiteY15" fmla="*/ 849693 h 851710"/>
                    <a:gd name="connsiteX16" fmla="*/ 210124 w 1125306"/>
                    <a:gd name="connsiteY16" fmla="*/ 811291 h 851710"/>
                    <a:gd name="connsiteX17" fmla="*/ 115870 w 1125306"/>
                    <a:gd name="connsiteY17" fmla="*/ 647016 h 851710"/>
                    <a:gd name="connsiteX18" fmla="*/ 115869 w 1125306"/>
                    <a:gd name="connsiteY18" fmla="*/ 647016 h 851710"/>
                    <a:gd name="connsiteX19" fmla="*/ 118087 w 1125306"/>
                    <a:gd name="connsiteY19" fmla="*/ 637010 h 851710"/>
                    <a:gd name="connsiteX20" fmla="*/ 42881 w 1125306"/>
                    <a:gd name="connsiteY20" fmla="*/ 583224 h 851710"/>
                    <a:gd name="connsiteX21" fmla="*/ 11500 w 1125306"/>
                    <a:gd name="connsiteY21" fmla="*/ 438155 h 851710"/>
                    <a:gd name="connsiteX22" fmla="*/ 11501 w 1125306"/>
                    <a:gd name="connsiteY22" fmla="*/ 438155 h 851710"/>
                    <a:gd name="connsiteX23" fmla="*/ 22498 w 1125306"/>
                    <a:gd name="connsiteY23" fmla="*/ 422712 h 851710"/>
                    <a:gd name="connsiteX24" fmla="*/ 28185 w 1125306"/>
                    <a:gd name="connsiteY24" fmla="*/ 412102 h 851710"/>
                    <a:gd name="connsiteX25" fmla="*/ 252835 w 1125306"/>
                    <a:gd name="connsiteY25" fmla="*/ 133824 h 851710"/>
                    <a:gd name="connsiteX26" fmla="*/ 255019 w 1125306"/>
                    <a:gd name="connsiteY26" fmla="*/ 132026 h 851710"/>
                    <a:gd name="connsiteX27" fmla="*/ 260517 w 1125306"/>
                    <a:gd name="connsiteY27" fmla="*/ 124196 h 851710"/>
                    <a:gd name="connsiteX28" fmla="*/ 277510 w 1125306"/>
                    <a:gd name="connsiteY28" fmla="*/ 110917 h 851710"/>
                    <a:gd name="connsiteX29" fmla="*/ 296873 w 1125306"/>
                    <a:gd name="connsiteY29" fmla="*/ 101827 h 851710"/>
                    <a:gd name="connsiteX30" fmla="*/ 530653 w 1125306"/>
                    <a:gd name="connsiteY30" fmla="*/ 24231 h 851710"/>
                    <a:gd name="connsiteX31" fmla="*/ 530914 w 1125306"/>
                    <a:gd name="connsiteY31" fmla="*/ 24211 h 851710"/>
                    <a:gd name="connsiteX32" fmla="*/ 541342 w 1125306"/>
                    <a:gd name="connsiteY32" fmla="*/ 19316 h 851710"/>
                    <a:gd name="connsiteX33" fmla="*/ 765153 w 1125306"/>
                    <a:gd name="connsiteY33" fmla="*/ 83319 h 851710"/>
                    <a:gd name="connsiteX34" fmla="*/ 779534 w 1125306"/>
                    <a:gd name="connsiteY34" fmla="*/ 102095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125306 w 1227189"/>
                    <a:gd name="connsiteY6" fmla="*/ 102693 h 851710"/>
                    <a:gd name="connsiteX7" fmla="*/ 1227189 w 1227189"/>
                    <a:gd name="connsiteY7" fmla="*/ 481000 h 851710"/>
                    <a:gd name="connsiteX8" fmla="*/ 877095 w 1227189"/>
                    <a:gd name="connsiteY8" fmla="*/ 530312 h 851710"/>
                    <a:gd name="connsiteX9" fmla="*/ 869889 w 1227189"/>
                    <a:gd name="connsiteY9" fmla="*/ 567513 h 851710"/>
                    <a:gd name="connsiteX10" fmla="*/ 701898 w 1227189"/>
                    <a:gd name="connsiteY10" fmla="*/ 761561 h 851710"/>
                    <a:gd name="connsiteX11" fmla="*/ 701517 w 1227189"/>
                    <a:gd name="connsiteY11" fmla="*/ 761638 h 851710"/>
                    <a:gd name="connsiteX12" fmla="*/ 691208 w 1227189"/>
                    <a:gd name="connsiteY12" fmla="*/ 766477 h 851710"/>
                    <a:gd name="connsiteX13" fmla="*/ 457428 w 1227189"/>
                    <a:gd name="connsiteY13" fmla="*/ 844072 h 851710"/>
                    <a:gd name="connsiteX14" fmla="*/ 444968 w 1227189"/>
                    <a:gd name="connsiteY14" fmla="*/ 845420 h 851710"/>
                    <a:gd name="connsiteX15" fmla="*/ 439122 w 1227189"/>
                    <a:gd name="connsiteY15" fmla="*/ 847899 h 851710"/>
                    <a:gd name="connsiteX16" fmla="*/ 393461 w 1227189"/>
                    <a:gd name="connsiteY16" fmla="*/ 849693 h 851710"/>
                    <a:gd name="connsiteX17" fmla="*/ 210124 w 1227189"/>
                    <a:gd name="connsiteY17" fmla="*/ 811291 h 851710"/>
                    <a:gd name="connsiteX18" fmla="*/ 115870 w 1227189"/>
                    <a:gd name="connsiteY18" fmla="*/ 647016 h 851710"/>
                    <a:gd name="connsiteX19" fmla="*/ 115869 w 1227189"/>
                    <a:gd name="connsiteY19" fmla="*/ 647016 h 851710"/>
                    <a:gd name="connsiteX20" fmla="*/ 118087 w 1227189"/>
                    <a:gd name="connsiteY20" fmla="*/ 637010 h 851710"/>
                    <a:gd name="connsiteX21" fmla="*/ 42881 w 1227189"/>
                    <a:gd name="connsiteY21" fmla="*/ 583224 h 851710"/>
                    <a:gd name="connsiteX22" fmla="*/ 11500 w 1227189"/>
                    <a:gd name="connsiteY22" fmla="*/ 438155 h 851710"/>
                    <a:gd name="connsiteX23" fmla="*/ 11501 w 1227189"/>
                    <a:gd name="connsiteY23" fmla="*/ 438155 h 851710"/>
                    <a:gd name="connsiteX24" fmla="*/ 22498 w 1227189"/>
                    <a:gd name="connsiteY24" fmla="*/ 422712 h 851710"/>
                    <a:gd name="connsiteX25" fmla="*/ 28185 w 1227189"/>
                    <a:gd name="connsiteY25" fmla="*/ 412102 h 851710"/>
                    <a:gd name="connsiteX26" fmla="*/ 252835 w 1227189"/>
                    <a:gd name="connsiteY26" fmla="*/ 133824 h 851710"/>
                    <a:gd name="connsiteX27" fmla="*/ 255019 w 1227189"/>
                    <a:gd name="connsiteY27" fmla="*/ 132026 h 851710"/>
                    <a:gd name="connsiteX28" fmla="*/ 260517 w 1227189"/>
                    <a:gd name="connsiteY28" fmla="*/ 124196 h 851710"/>
                    <a:gd name="connsiteX29" fmla="*/ 277510 w 1227189"/>
                    <a:gd name="connsiteY29" fmla="*/ 110917 h 851710"/>
                    <a:gd name="connsiteX30" fmla="*/ 296873 w 1227189"/>
                    <a:gd name="connsiteY30" fmla="*/ 101827 h 851710"/>
                    <a:gd name="connsiteX31" fmla="*/ 530653 w 1227189"/>
                    <a:gd name="connsiteY31" fmla="*/ 24231 h 851710"/>
                    <a:gd name="connsiteX32" fmla="*/ 530914 w 1227189"/>
                    <a:gd name="connsiteY32" fmla="*/ 24211 h 851710"/>
                    <a:gd name="connsiteX33" fmla="*/ 541342 w 1227189"/>
                    <a:gd name="connsiteY33" fmla="*/ 19316 h 851710"/>
                    <a:gd name="connsiteX34" fmla="*/ 765153 w 1227189"/>
                    <a:gd name="connsiteY34" fmla="*/ 83319 h 851710"/>
                    <a:gd name="connsiteX35" fmla="*/ 779534 w 1227189"/>
                    <a:gd name="connsiteY35" fmla="*/ 102095 h 851710"/>
                    <a:gd name="connsiteX36" fmla="*/ 1058423 w 1227189"/>
                    <a:gd name="connsiteY36" fmla="*/ 0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227189 w 1227189"/>
                    <a:gd name="connsiteY6" fmla="*/ 481000 h 851710"/>
                    <a:gd name="connsiteX7" fmla="*/ 877095 w 1227189"/>
                    <a:gd name="connsiteY7" fmla="*/ 530312 h 851710"/>
                    <a:gd name="connsiteX8" fmla="*/ 869889 w 1227189"/>
                    <a:gd name="connsiteY8" fmla="*/ 567513 h 851710"/>
                    <a:gd name="connsiteX9" fmla="*/ 701898 w 1227189"/>
                    <a:gd name="connsiteY9" fmla="*/ 761561 h 851710"/>
                    <a:gd name="connsiteX10" fmla="*/ 701517 w 1227189"/>
                    <a:gd name="connsiteY10" fmla="*/ 761638 h 851710"/>
                    <a:gd name="connsiteX11" fmla="*/ 691208 w 1227189"/>
                    <a:gd name="connsiteY11" fmla="*/ 766477 h 851710"/>
                    <a:gd name="connsiteX12" fmla="*/ 457428 w 1227189"/>
                    <a:gd name="connsiteY12" fmla="*/ 844072 h 851710"/>
                    <a:gd name="connsiteX13" fmla="*/ 444968 w 1227189"/>
                    <a:gd name="connsiteY13" fmla="*/ 845420 h 851710"/>
                    <a:gd name="connsiteX14" fmla="*/ 439122 w 1227189"/>
                    <a:gd name="connsiteY14" fmla="*/ 847899 h 851710"/>
                    <a:gd name="connsiteX15" fmla="*/ 393461 w 1227189"/>
                    <a:gd name="connsiteY15" fmla="*/ 849693 h 851710"/>
                    <a:gd name="connsiteX16" fmla="*/ 210124 w 1227189"/>
                    <a:gd name="connsiteY16" fmla="*/ 811291 h 851710"/>
                    <a:gd name="connsiteX17" fmla="*/ 115870 w 1227189"/>
                    <a:gd name="connsiteY17" fmla="*/ 647016 h 851710"/>
                    <a:gd name="connsiteX18" fmla="*/ 115869 w 1227189"/>
                    <a:gd name="connsiteY18" fmla="*/ 647016 h 851710"/>
                    <a:gd name="connsiteX19" fmla="*/ 118087 w 1227189"/>
                    <a:gd name="connsiteY19" fmla="*/ 637010 h 851710"/>
                    <a:gd name="connsiteX20" fmla="*/ 42881 w 1227189"/>
                    <a:gd name="connsiteY20" fmla="*/ 583224 h 851710"/>
                    <a:gd name="connsiteX21" fmla="*/ 11500 w 1227189"/>
                    <a:gd name="connsiteY21" fmla="*/ 438155 h 851710"/>
                    <a:gd name="connsiteX22" fmla="*/ 11501 w 1227189"/>
                    <a:gd name="connsiteY22" fmla="*/ 438155 h 851710"/>
                    <a:gd name="connsiteX23" fmla="*/ 22498 w 1227189"/>
                    <a:gd name="connsiteY23" fmla="*/ 422712 h 851710"/>
                    <a:gd name="connsiteX24" fmla="*/ 28185 w 1227189"/>
                    <a:gd name="connsiteY24" fmla="*/ 412102 h 851710"/>
                    <a:gd name="connsiteX25" fmla="*/ 252835 w 1227189"/>
                    <a:gd name="connsiteY25" fmla="*/ 133824 h 851710"/>
                    <a:gd name="connsiteX26" fmla="*/ 255019 w 1227189"/>
                    <a:gd name="connsiteY26" fmla="*/ 132026 h 851710"/>
                    <a:gd name="connsiteX27" fmla="*/ 260517 w 1227189"/>
                    <a:gd name="connsiteY27" fmla="*/ 124196 h 851710"/>
                    <a:gd name="connsiteX28" fmla="*/ 277510 w 1227189"/>
                    <a:gd name="connsiteY28" fmla="*/ 110917 h 851710"/>
                    <a:gd name="connsiteX29" fmla="*/ 296873 w 1227189"/>
                    <a:gd name="connsiteY29" fmla="*/ 101827 h 851710"/>
                    <a:gd name="connsiteX30" fmla="*/ 530653 w 1227189"/>
                    <a:gd name="connsiteY30" fmla="*/ 24231 h 851710"/>
                    <a:gd name="connsiteX31" fmla="*/ 530914 w 1227189"/>
                    <a:gd name="connsiteY31" fmla="*/ 24211 h 851710"/>
                    <a:gd name="connsiteX32" fmla="*/ 541342 w 1227189"/>
                    <a:gd name="connsiteY32" fmla="*/ 19316 h 851710"/>
                    <a:gd name="connsiteX33" fmla="*/ 765153 w 1227189"/>
                    <a:gd name="connsiteY33" fmla="*/ 83319 h 851710"/>
                    <a:gd name="connsiteX34" fmla="*/ 779534 w 1227189"/>
                    <a:gd name="connsiteY34" fmla="*/ 102095 h 851710"/>
                    <a:gd name="connsiteX35" fmla="*/ 1058423 w 1227189"/>
                    <a:gd name="connsiteY35" fmla="*/ 0 h 851710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090991 w 1227189"/>
                    <a:gd name="connsiteY5" fmla="*/ 30554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197976 w 1227189"/>
                    <a:gd name="connsiteY5" fmla="*/ 8530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83722"/>
                    <a:gd name="connsiteY0" fmla="*/ 415410 h 842792"/>
                    <a:gd name="connsiteX1" fmla="*/ 225235 w 1283722"/>
                    <a:gd name="connsiteY1" fmla="*/ 459468 h 842792"/>
                    <a:gd name="connsiteX2" fmla="*/ 278585 w 1283722"/>
                    <a:gd name="connsiteY2" fmla="*/ 497623 h 842792"/>
                    <a:gd name="connsiteX3" fmla="*/ 260802 w 1283722"/>
                    <a:gd name="connsiteY3" fmla="*/ 415410 h 842792"/>
                    <a:gd name="connsiteX4" fmla="*/ 779534 w 1283722"/>
                    <a:gd name="connsiteY4" fmla="*/ 93177 h 842792"/>
                    <a:gd name="connsiteX5" fmla="*/ 1197976 w 1283722"/>
                    <a:gd name="connsiteY5" fmla="*/ 8530 h 842792"/>
                    <a:gd name="connsiteX6" fmla="*/ 1283721 w 1283722"/>
                    <a:gd name="connsiteY6" fmla="*/ 410449 h 842792"/>
                    <a:gd name="connsiteX7" fmla="*/ 877095 w 1283722"/>
                    <a:gd name="connsiteY7" fmla="*/ 521394 h 842792"/>
                    <a:gd name="connsiteX8" fmla="*/ 869889 w 1283722"/>
                    <a:gd name="connsiteY8" fmla="*/ 558595 h 842792"/>
                    <a:gd name="connsiteX9" fmla="*/ 701898 w 1283722"/>
                    <a:gd name="connsiteY9" fmla="*/ 752643 h 842792"/>
                    <a:gd name="connsiteX10" fmla="*/ 701517 w 1283722"/>
                    <a:gd name="connsiteY10" fmla="*/ 752720 h 842792"/>
                    <a:gd name="connsiteX11" fmla="*/ 691208 w 1283722"/>
                    <a:gd name="connsiteY11" fmla="*/ 757559 h 842792"/>
                    <a:gd name="connsiteX12" fmla="*/ 457428 w 1283722"/>
                    <a:gd name="connsiteY12" fmla="*/ 835154 h 842792"/>
                    <a:gd name="connsiteX13" fmla="*/ 444968 w 1283722"/>
                    <a:gd name="connsiteY13" fmla="*/ 836502 h 842792"/>
                    <a:gd name="connsiteX14" fmla="*/ 439122 w 1283722"/>
                    <a:gd name="connsiteY14" fmla="*/ 838981 h 842792"/>
                    <a:gd name="connsiteX15" fmla="*/ 393461 w 1283722"/>
                    <a:gd name="connsiteY15" fmla="*/ 840775 h 842792"/>
                    <a:gd name="connsiteX16" fmla="*/ 210124 w 1283722"/>
                    <a:gd name="connsiteY16" fmla="*/ 802373 h 842792"/>
                    <a:gd name="connsiteX17" fmla="*/ 115870 w 1283722"/>
                    <a:gd name="connsiteY17" fmla="*/ 638098 h 842792"/>
                    <a:gd name="connsiteX18" fmla="*/ 115869 w 1283722"/>
                    <a:gd name="connsiteY18" fmla="*/ 638098 h 842792"/>
                    <a:gd name="connsiteX19" fmla="*/ 118087 w 1283722"/>
                    <a:gd name="connsiteY19" fmla="*/ 628092 h 842792"/>
                    <a:gd name="connsiteX20" fmla="*/ 42881 w 1283722"/>
                    <a:gd name="connsiteY20" fmla="*/ 574306 h 842792"/>
                    <a:gd name="connsiteX21" fmla="*/ 11500 w 1283722"/>
                    <a:gd name="connsiteY21" fmla="*/ 429237 h 842792"/>
                    <a:gd name="connsiteX22" fmla="*/ 11501 w 1283722"/>
                    <a:gd name="connsiteY22" fmla="*/ 429237 h 842792"/>
                    <a:gd name="connsiteX23" fmla="*/ 22498 w 1283722"/>
                    <a:gd name="connsiteY23" fmla="*/ 413794 h 842792"/>
                    <a:gd name="connsiteX24" fmla="*/ 28185 w 1283722"/>
                    <a:gd name="connsiteY24" fmla="*/ 403184 h 842792"/>
                    <a:gd name="connsiteX25" fmla="*/ 252835 w 1283722"/>
                    <a:gd name="connsiteY25" fmla="*/ 124906 h 842792"/>
                    <a:gd name="connsiteX26" fmla="*/ 255019 w 1283722"/>
                    <a:gd name="connsiteY26" fmla="*/ 123108 h 842792"/>
                    <a:gd name="connsiteX27" fmla="*/ 260517 w 1283722"/>
                    <a:gd name="connsiteY27" fmla="*/ 115278 h 842792"/>
                    <a:gd name="connsiteX28" fmla="*/ 277510 w 1283722"/>
                    <a:gd name="connsiteY28" fmla="*/ 101999 h 842792"/>
                    <a:gd name="connsiteX29" fmla="*/ 296873 w 1283722"/>
                    <a:gd name="connsiteY29" fmla="*/ 92909 h 842792"/>
                    <a:gd name="connsiteX30" fmla="*/ 530653 w 1283722"/>
                    <a:gd name="connsiteY30" fmla="*/ 15313 h 842792"/>
                    <a:gd name="connsiteX31" fmla="*/ 530914 w 1283722"/>
                    <a:gd name="connsiteY31" fmla="*/ 15293 h 842792"/>
                    <a:gd name="connsiteX32" fmla="*/ 541342 w 1283722"/>
                    <a:gd name="connsiteY32" fmla="*/ 10398 h 842792"/>
                    <a:gd name="connsiteX33" fmla="*/ 765153 w 1283722"/>
                    <a:gd name="connsiteY33" fmla="*/ 74401 h 842792"/>
                    <a:gd name="connsiteX34" fmla="*/ 779534 w 1283722"/>
                    <a:gd name="connsiteY34" fmla="*/ 93177 h 842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283722" h="842792">
                      <a:moveTo>
                        <a:pt x="260802" y="415410"/>
                      </a:moveTo>
                      <a:lnTo>
                        <a:pt x="225235" y="459468"/>
                      </a:lnTo>
                      <a:lnTo>
                        <a:pt x="278585" y="497623"/>
                      </a:lnTo>
                      <a:lnTo>
                        <a:pt x="260802" y="415410"/>
                      </a:lnTo>
                      <a:close/>
                      <a:moveTo>
                        <a:pt x="779534" y="93177"/>
                      </a:moveTo>
                      <a:lnTo>
                        <a:pt x="1197976" y="8530"/>
                      </a:lnTo>
                      <a:lnTo>
                        <a:pt x="1283721" y="410449"/>
                      </a:lnTo>
                      <a:lnTo>
                        <a:pt x="877095" y="521394"/>
                      </a:lnTo>
                      <a:lnTo>
                        <a:pt x="869889" y="558595"/>
                      </a:lnTo>
                      <a:cubicBezTo>
                        <a:pt x="844273" y="650532"/>
                        <a:pt x="783446" y="725576"/>
                        <a:pt x="701898" y="752643"/>
                      </a:cubicBezTo>
                      <a:lnTo>
                        <a:pt x="701517" y="752720"/>
                      </a:lnTo>
                      <a:lnTo>
                        <a:pt x="691208" y="757559"/>
                      </a:lnTo>
                      <a:lnTo>
                        <a:pt x="457428" y="835154"/>
                      </a:lnTo>
                      <a:lnTo>
                        <a:pt x="444968" y="836502"/>
                      </a:lnTo>
                      <a:lnTo>
                        <a:pt x="439122" y="838981"/>
                      </a:lnTo>
                      <a:cubicBezTo>
                        <a:pt x="424580" y="843249"/>
                        <a:pt x="409122" y="844056"/>
                        <a:pt x="393461" y="840775"/>
                      </a:cubicBezTo>
                      <a:lnTo>
                        <a:pt x="210124" y="802373"/>
                      </a:lnTo>
                      <a:cubicBezTo>
                        <a:pt x="147475" y="789251"/>
                        <a:pt x="105276" y="715702"/>
                        <a:pt x="115870" y="638098"/>
                      </a:cubicBezTo>
                      <a:lnTo>
                        <a:pt x="115869" y="638098"/>
                      </a:lnTo>
                      <a:lnTo>
                        <a:pt x="118087" y="628092"/>
                      </a:lnTo>
                      <a:lnTo>
                        <a:pt x="42881" y="574306"/>
                      </a:lnTo>
                      <a:cubicBezTo>
                        <a:pt x="1876" y="544981"/>
                        <a:pt x="-12174" y="480031"/>
                        <a:pt x="11500" y="429237"/>
                      </a:cubicBezTo>
                      <a:lnTo>
                        <a:pt x="11501" y="429237"/>
                      </a:lnTo>
                      <a:lnTo>
                        <a:pt x="22498" y="413794"/>
                      </a:lnTo>
                      <a:lnTo>
                        <a:pt x="28185" y="403184"/>
                      </a:lnTo>
                      <a:lnTo>
                        <a:pt x="252835" y="124906"/>
                      </a:lnTo>
                      <a:lnTo>
                        <a:pt x="255019" y="123108"/>
                      </a:lnTo>
                      <a:lnTo>
                        <a:pt x="260517" y="115278"/>
                      </a:lnTo>
                      <a:cubicBezTo>
                        <a:pt x="265755" y="110222"/>
                        <a:pt x="271435" y="105762"/>
                        <a:pt x="277510" y="101999"/>
                      </a:cubicBezTo>
                      <a:cubicBezTo>
                        <a:pt x="283586" y="98236"/>
                        <a:pt x="290056" y="95172"/>
                        <a:pt x="296873" y="92909"/>
                      </a:cubicBezTo>
                      <a:lnTo>
                        <a:pt x="530653" y="15313"/>
                      </a:lnTo>
                      <a:lnTo>
                        <a:pt x="530914" y="15293"/>
                      </a:lnTo>
                      <a:lnTo>
                        <a:pt x="541342" y="10398"/>
                      </a:lnTo>
                      <a:cubicBezTo>
                        <a:pt x="622890" y="-16670"/>
                        <a:pt x="705858" y="10648"/>
                        <a:pt x="765153" y="74401"/>
                      </a:cubicBezTo>
                      <a:lnTo>
                        <a:pt x="779534" y="93177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73139DF2-5F6C-4D99-A8B7-46E9EE017CBB}"/>
                    </a:ext>
                  </a:extLst>
                </p:cNvPr>
                <p:cNvSpPr/>
                <p:nvPr/>
              </p:nvSpPr>
              <p:spPr bwMode="auto">
                <a:xfrm rot="1441628">
                  <a:off x="8893714" y="4767435"/>
                  <a:ext cx="382977" cy="436808"/>
                </a:xfrm>
                <a:custGeom>
                  <a:avLst/>
                  <a:gdLst>
                    <a:gd name="connsiteX0" fmla="*/ 288453 w 382977"/>
                    <a:gd name="connsiteY0" fmla="*/ 5347 h 436808"/>
                    <a:gd name="connsiteX1" fmla="*/ 314937 w 382977"/>
                    <a:gd name="connsiteY1" fmla="*/ 0 h 436808"/>
                    <a:gd name="connsiteX2" fmla="*/ 382977 w 382977"/>
                    <a:gd name="connsiteY2" fmla="*/ 68040 h 436808"/>
                    <a:gd name="connsiteX3" fmla="*/ 382976 w 382977"/>
                    <a:gd name="connsiteY3" fmla="*/ 364184 h 436808"/>
                    <a:gd name="connsiteX4" fmla="*/ 341420 w 382977"/>
                    <a:gd name="connsiteY4" fmla="*/ 426877 h 436808"/>
                    <a:gd name="connsiteX5" fmla="*/ 332340 w 382977"/>
                    <a:gd name="connsiteY5" fmla="*/ 428710 h 436808"/>
                    <a:gd name="connsiteX6" fmla="*/ 320518 w 382977"/>
                    <a:gd name="connsiteY6" fmla="*/ 434479 h 436808"/>
                    <a:gd name="connsiteX7" fmla="*/ 268888 w 382977"/>
                    <a:gd name="connsiteY7" fmla="*/ 427682 h 436808"/>
                    <a:gd name="connsiteX8" fmla="*/ 0 w 382977"/>
                    <a:gd name="connsiteY8" fmla="*/ 272438 h 436808"/>
                    <a:gd name="connsiteX9" fmla="*/ 68039 w 382977"/>
                    <a:gd name="connsiteY9" fmla="*/ 154590 h 436808"/>
                    <a:gd name="connsiteX10" fmla="*/ 246897 w 382977"/>
                    <a:gd name="connsiteY10" fmla="*/ 257854 h 436808"/>
                    <a:gd name="connsiteX11" fmla="*/ 246897 w 382977"/>
                    <a:gd name="connsiteY11" fmla="*/ 68040 h 436808"/>
                    <a:gd name="connsiteX12" fmla="*/ 288453 w 382977"/>
                    <a:gd name="connsiteY12" fmla="*/ 5347 h 4368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2977" h="436808">
                      <a:moveTo>
                        <a:pt x="288453" y="5347"/>
                      </a:moveTo>
                      <a:cubicBezTo>
                        <a:pt x="296593" y="1904"/>
                        <a:pt x="305543" y="0"/>
                        <a:pt x="314937" y="0"/>
                      </a:cubicBezTo>
                      <a:cubicBezTo>
                        <a:pt x="352514" y="0"/>
                        <a:pt x="382977" y="30463"/>
                        <a:pt x="382977" y="68040"/>
                      </a:cubicBezTo>
                      <a:cubicBezTo>
                        <a:pt x="382977" y="166755"/>
                        <a:pt x="382976" y="265469"/>
                        <a:pt x="382976" y="364184"/>
                      </a:cubicBezTo>
                      <a:cubicBezTo>
                        <a:pt x="382976" y="392367"/>
                        <a:pt x="365841" y="416547"/>
                        <a:pt x="341420" y="426877"/>
                      </a:cubicBezTo>
                      <a:lnTo>
                        <a:pt x="332340" y="428710"/>
                      </a:lnTo>
                      <a:lnTo>
                        <a:pt x="320518" y="434479"/>
                      </a:lnTo>
                      <a:cubicBezTo>
                        <a:pt x="303699" y="438986"/>
                        <a:pt x="285160" y="437076"/>
                        <a:pt x="268888" y="427682"/>
                      </a:cubicBezTo>
                      <a:cubicBezTo>
                        <a:pt x="179259" y="375934"/>
                        <a:pt x="89629" y="324186"/>
                        <a:pt x="0" y="272438"/>
                      </a:cubicBezTo>
                      <a:lnTo>
                        <a:pt x="68039" y="154590"/>
                      </a:lnTo>
                      <a:lnTo>
                        <a:pt x="246897" y="257854"/>
                      </a:lnTo>
                      <a:lnTo>
                        <a:pt x="246897" y="68040"/>
                      </a:lnTo>
                      <a:cubicBezTo>
                        <a:pt x="246897" y="39858"/>
                        <a:pt x="264032" y="15676"/>
                        <a:pt x="288453" y="5347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96FBE9E6-6994-4806-A98A-A51FFD039205}"/>
                    </a:ext>
                  </a:extLst>
                </p:cNvPr>
                <p:cNvSpPr/>
                <p:nvPr/>
              </p:nvSpPr>
              <p:spPr bwMode="auto">
                <a:xfrm rot="19800000">
                  <a:off x="9031932" y="4627403"/>
                  <a:ext cx="265610" cy="253562"/>
                </a:xfrm>
                <a:custGeom>
                  <a:avLst/>
                  <a:gdLst>
                    <a:gd name="connsiteX0" fmla="*/ 57373 w 265610"/>
                    <a:gd name="connsiteY0" fmla="*/ 0 h 253562"/>
                    <a:gd name="connsiteX1" fmla="*/ 197620 w 265610"/>
                    <a:gd name="connsiteY1" fmla="*/ 0 h 253562"/>
                    <a:gd name="connsiteX2" fmla="*/ 207480 w 265610"/>
                    <a:gd name="connsiteY2" fmla="*/ 115052 h 253562"/>
                    <a:gd name="connsiteX3" fmla="*/ 248782 w 265610"/>
                    <a:gd name="connsiteY3" fmla="*/ 115052 h 253562"/>
                    <a:gd name="connsiteX4" fmla="*/ 265610 w 265610"/>
                    <a:gd name="connsiteY4" fmla="*/ 131880 h 253562"/>
                    <a:gd name="connsiteX5" fmla="*/ 265610 w 265610"/>
                    <a:gd name="connsiteY5" fmla="*/ 184307 h 253562"/>
                    <a:gd name="connsiteX6" fmla="*/ 196355 w 265610"/>
                    <a:gd name="connsiteY6" fmla="*/ 253562 h 253562"/>
                    <a:gd name="connsiteX7" fmla="*/ 69255 w 265610"/>
                    <a:gd name="connsiteY7" fmla="*/ 253562 h 253562"/>
                    <a:gd name="connsiteX8" fmla="*/ 0 w 265610"/>
                    <a:gd name="connsiteY8" fmla="*/ 184307 h 253562"/>
                    <a:gd name="connsiteX9" fmla="*/ 0 w 265610"/>
                    <a:gd name="connsiteY9" fmla="*/ 131880 h 253562"/>
                    <a:gd name="connsiteX10" fmla="*/ 16828 w 265610"/>
                    <a:gd name="connsiteY10" fmla="*/ 115052 h 253562"/>
                    <a:gd name="connsiteX11" fmla="*/ 47513 w 265610"/>
                    <a:gd name="connsiteY11" fmla="*/ 115052 h 253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5610" h="253562">
                      <a:moveTo>
                        <a:pt x="57373" y="0"/>
                      </a:moveTo>
                      <a:lnTo>
                        <a:pt x="197620" y="0"/>
                      </a:lnTo>
                      <a:lnTo>
                        <a:pt x="207480" y="115052"/>
                      </a:lnTo>
                      <a:lnTo>
                        <a:pt x="248782" y="115052"/>
                      </a:lnTo>
                      <a:cubicBezTo>
                        <a:pt x="258076" y="115052"/>
                        <a:pt x="265610" y="122586"/>
                        <a:pt x="265610" y="131880"/>
                      </a:cubicBezTo>
                      <a:lnTo>
                        <a:pt x="265610" y="184307"/>
                      </a:lnTo>
                      <a:cubicBezTo>
                        <a:pt x="265610" y="222555"/>
                        <a:pt x="234603" y="253562"/>
                        <a:pt x="196355" y="253562"/>
                      </a:cubicBezTo>
                      <a:lnTo>
                        <a:pt x="69255" y="253562"/>
                      </a:lnTo>
                      <a:cubicBezTo>
                        <a:pt x="31007" y="253562"/>
                        <a:pt x="0" y="222555"/>
                        <a:pt x="0" y="184307"/>
                      </a:cubicBezTo>
                      <a:lnTo>
                        <a:pt x="0" y="131880"/>
                      </a:lnTo>
                      <a:cubicBezTo>
                        <a:pt x="0" y="122586"/>
                        <a:pt x="7534" y="115052"/>
                        <a:pt x="16828" y="115052"/>
                      </a:cubicBezTo>
                      <a:lnTo>
                        <a:pt x="47513" y="115052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1" name="台形 150">
                  <a:extLst>
                    <a:ext uri="{FF2B5EF4-FFF2-40B4-BE49-F238E27FC236}">
                      <a16:creationId xmlns:a16="http://schemas.microsoft.com/office/drawing/2014/main" id="{F052174B-4669-4E89-9A8B-99F38A870D10}"/>
                    </a:ext>
                  </a:extLst>
                </p:cNvPr>
                <p:cNvSpPr/>
                <p:nvPr/>
              </p:nvSpPr>
              <p:spPr bwMode="auto">
                <a:xfrm rot="11700000">
                  <a:off x="9355470" y="5474454"/>
                  <a:ext cx="178816" cy="717849"/>
                </a:xfrm>
                <a:prstGeom prst="trapezoid">
                  <a:avLst>
                    <a:gd name="adj" fmla="val 19538"/>
                  </a:avLst>
                </a:pr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EDA3E97A-F34F-4502-BC1F-9C6428FD4D4F}"/>
                    </a:ext>
                  </a:extLst>
                </p:cNvPr>
                <p:cNvGrpSpPr/>
                <p:nvPr/>
              </p:nvGrpSpPr>
              <p:grpSpPr>
                <a:xfrm rot="20081616">
                  <a:off x="8282664" y="3722086"/>
                  <a:ext cx="1208917" cy="1025731"/>
                  <a:chOff x="7744154" y="3363606"/>
                  <a:chExt cx="1208917" cy="1025731"/>
                </a:xfrm>
              </p:grpSpPr>
              <p:sp>
                <p:nvSpPr>
                  <p:cNvPr id="157" name="楕円 156">
                    <a:extLst>
                      <a:ext uri="{FF2B5EF4-FFF2-40B4-BE49-F238E27FC236}">
                        <a16:creationId xmlns:a16="http://schemas.microsoft.com/office/drawing/2014/main" id="{DCA85318-6DEE-484A-A5B7-1E7A3D395D87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7930467" y="3482371"/>
                    <a:ext cx="838780" cy="89192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B1E8B646-A173-41BB-BDE9-4B9209F47FD7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7835747" y="3272013"/>
                    <a:ext cx="1025731" cy="1208917"/>
                  </a:xfrm>
                  <a:custGeom>
                    <a:avLst/>
                    <a:gdLst>
                      <a:gd name="connsiteX0" fmla="*/ 852 w 1025731"/>
                      <a:gd name="connsiteY0" fmla="*/ 961919 h 1208917"/>
                      <a:gd name="connsiteX1" fmla="*/ 10164 w 1025731"/>
                      <a:gd name="connsiteY1" fmla="*/ 863727 h 1208917"/>
                      <a:gd name="connsiteX2" fmla="*/ 27297 w 1025731"/>
                      <a:gd name="connsiteY2" fmla="*/ 816186 h 1208917"/>
                      <a:gd name="connsiteX3" fmla="*/ 37290 w 1025731"/>
                      <a:gd name="connsiteY3" fmla="*/ 798561 h 1208917"/>
                      <a:gd name="connsiteX4" fmla="*/ 18577 w 1025731"/>
                      <a:gd name="connsiteY4" fmla="*/ 735892 h 1208917"/>
                      <a:gd name="connsiteX5" fmla="*/ 10463 w 1025731"/>
                      <a:gd name="connsiteY5" fmla="*/ 652700 h 1208917"/>
                      <a:gd name="connsiteX6" fmla="*/ 425278 w 1025731"/>
                      <a:gd name="connsiteY6" fmla="*/ 192282 h 1208917"/>
                      <a:gd name="connsiteX7" fmla="*/ 450984 w 1025731"/>
                      <a:gd name="connsiteY7" fmla="*/ 189938 h 1208917"/>
                      <a:gd name="connsiteX8" fmla="*/ 472644 w 1025731"/>
                      <a:gd name="connsiteY8" fmla="*/ 181673 h 1208917"/>
                      <a:gd name="connsiteX9" fmla="*/ 719401 w 1025731"/>
                      <a:gd name="connsiteY9" fmla="*/ 0 h 1208917"/>
                      <a:gd name="connsiteX10" fmla="*/ 849519 w 1025731"/>
                      <a:gd name="connsiteY10" fmla="*/ 187388 h 1208917"/>
                      <a:gd name="connsiteX11" fmla="*/ 844058 w 1025731"/>
                      <a:gd name="connsiteY11" fmla="*/ 195501 h 1208917"/>
                      <a:gd name="connsiteX12" fmla="*/ 851714 w 1025731"/>
                      <a:gd name="connsiteY12" fmla="*/ 193371 h 1208917"/>
                      <a:gd name="connsiteX13" fmla="*/ 948261 w 1025731"/>
                      <a:gd name="connsiteY13" fmla="*/ 158587 h 1208917"/>
                      <a:gd name="connsiteX14" fmla="*/ 938663 w 1025731"/>
                      <a:gd name="connsiteY14" fmla="*/ 280494 h 1208917"/>
                      <a:gd name="connsiteX15" fmla="*/ 910456 w 1025731"/>
                      <a:gd name="connsiteY15" fmla="*/ 307717 h 1208917"/>
                      <a:gd name="connsiteX16" fmla="*/ 1025731 w 1025731"/>
                      <a:gd name="connsiteY16" fmla="*/ 286645 h 1208917"/>
                      <a:gd name="connsiteX17" fmla="*/ 647365 w 1025731"/>
                      <a:gd name="connsiteY17" fmla="*/ 491055 h 1208917"/>
                      <a:gd name="connsiteX18" fmla="*/ 576052 w 1025731"/>
                      <a:gd name="connsiteY18" fmla="*/ 494221 h 1208917"/>
                      <a:gd name="connsiteX19" fmla="*/ 572799 w 1025731"/>
                      <a:gd name="connsiteY19" fmla="*/ 460202 h 1208917"/>
                      <a:gd name="connsiteX20" fmla="*/ 350790 w 1025731"/>
                      <a:gd name="connsiteY20" fmla="*/ 901708 h 1208917"/>
                      <a:gd name="connsiteX21" fmla="*/ 458414 w 1025731"/>
                      <a:gd name="connsiteY21" fmla="*/ 1086460 h 1208917"/>
                      <a:gd name="connsiteX22" fmla="*/ 500246 w 1025731"/>
                      <a:gd name="connsiteY22" fmla="*/ 1119955 h 1208917"/>
                      <a:gd name="connsiteX23" fmla="*/ 425278 w 1025731"/>
                      <a:gd name="connsiteY23" fmla="*/ 1113118 h 1208917"/>
                      <a:gd name="connsiteX24" fmla="*/ 339486 w 1025731"/>
                      <a:gd name="connsiteY24" fmla="*/ 1090068 h 1208917"/>
                      <a:gd name="connsiteX25" fmla="*/ 290096 w 1025731"/>
                      <a:gd name="connsiteY25" fmla="*/ 1067882 h 1208917"/>
                      <a:gd name="connsiteX26" fmla="*/ 293803 w 1025731"/>
                      <a:gd name="connsiteY26" fmla="*/ 1077378 h 1208917"/>
                      <a:gd name="connsiteX27" fmla="*/ 391195 w 1025731"/>
                      <a:gd name="connsiteY27" fmla="*/ 1207476 h 1208917"/>
                      <a:gd name="connsiteX28" fmla="*/ 133862 w 1025731"/>
                      <a:gd name="connsiteY28" fmla="*/ 1047777 h 1208917"/>
                      <a:gd name="connsiteX29" fmla="*/ 114280 w 1025731"/>
                      <a:gd name="connsiteY29" fmla="*/ 997111 h 1208917"/>
                      <a:gd name="connsiteX30" fmla="*/ 116948 w 1025731"/>
                      <a:gd name="connsiteY30" fmla="*/ 1065372 h 1208917"/>
                      <a:gd name="connsiteX31" fmla="*/ 147308 w 1025731"/>
                      <a:gd name="connsiteY31" fmla="*/ 1159147 h 1208917"/>
                      <a:gd name="connsiteX32" fmla="*/ 852 w 1025731"/>
                      <a:gd name="connsiteY32" fmla="*/ 961919 h 12089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025731" h="1208917">
                        <a:moveTo>
                          <a:pt x="852" y="961919"/>
                        </a:moveTo>
                        <a:cubicBezTo>
                          <a:pt x="-1624" y="930309"/>
                          <a:pt x="1235" y="897050"/>
                          <a:pt x="10164" y="863727"/>
                        </a:cubicBezTo>
                        <a:cubicBezTo>
                          <a:pt x="14629" y="847066"/>
                          <a:pt x="20399" y="831177"/>
                          <a:pt x="27297" y="816186"/>
                        </a:cubicBezTo>
                        <a:lnTo>
                          <a:pt x="37290" y="798561"/>
                        </a:lnTo>
                        <a:lnTo>
                          <a:pt x="18577" y="735892"/>
                        </a:lnTo>
                        <a:cubicBezTo>
                          <a:pt x="13246" y="708890"/>
                          <a:pt x="10463" y="681089"/>
                          <a:pt x="10463" y="652700"/>
                        </a:cubicBezTo>
                        <a:cubicBezTo>
                          <a:pt x="10463" y="425590"/>
                          <a:pt x="188544" y="236105"/>
                          <a:pt x="425278" y="192282"/>
                        </a:cubicBezTo>
                        <a:lnTo>
                          <a:pt x="450984" y="189938"/>
                        </a:lnTo>
                        <a:lnTo>
                          <a:pt x="472644" y="181673"/>
                        </a:lnTo>
                        <a:cubicBezTo>
                          <a:pt x="585105" y="131406"/>
                          <a:pt x="670622" y="69411"/>
                          <a:pt x="719401" y="0"/>
                        </a:cubicBezTo>
                        <a:cubicBezTo>
                          <a:pt x="835062" y="50927"/>
                          <a:pt x="878434" y="121629"/>
                          <a:pt x="849519" y="187388"/>
                        </a:cubicBezTo>
                        <a:lnTo>
                          <a:pt x="844058" y="195501"/>
                        </a:lnTo>
                        <a:lnTo>
                          <a:pt x="851714" y="193371"/>
                        </a:lnTo>
                        <a:cubicBezTo>
                          <a:pt x="885260" y="182730"/>
                          <a:pt x="917515" y="171127"/>
                          <a:pt x="948261" y="158587"/>
                        </a:cubicBezTo>
                        <a:cubicBezTo>
                          <a:pt x="973662" y="200329"/>
                          <a:pt x="968442" y="242505"/>
                          <a:pt x="938663" y="280494"/>
                        </a:cubicBezTo>
                        <a:lnTo>
                          <a:pt x="910456" y="307717"/>
                        </a:lnTo>
                        <a:lnTo>
                          <a:pt x="1025731" y="286645"/>
                        </a:lnTo>
                        <a:cubicBezTo>
                          <a:pt x="1025731" y="387473"/>
                          <a:pt x="863298" y="471599"/>
                          <a:pt x="647365" y="491055"/>
                        </a:cubicBezTo>
                        <a:lnTo>
                          <a:pt x="576052" y="494221"/>
                        </a:lnTo>
                        <a:lnTo>
                          <a:pt x="572799" y="460202"/>
                        </a:lnTo>
                        <a:cubicBezTo>
                          <a:pt x="397442" y="507189"/>
                          <a:pt x="298044" y="704858"/>
                          <a:pt x="350790" y="901708"/>
                        </a:cubicBezTo>
                        <a:cubicBezTo>
                          <a:pt x="370570" y="975526"/>
                          <a:pt x="408936" y="1038747"/>
                          <a:pt x="458414" y="1086460"/>
                        </a:cubicBezTo>
                        <a:lnTo>
                          <a:pt x="500246" y="1119955"/>
                        </a:lnTo>
                        <a:lnTo>
                          <a:pt x="425278" y="1113118"/>
                        </a:lnTo>
                        <a:cubicBezTo>
                          <a:pt x="395686" y="1107640"/>
                          <a:pt x="367011" y="1099887"/>
                          <a:pt x="339486" y="1090068"/>
                        </a:cubicBezTo>
                        <a:lnTo>
                          <a:pt x="290096" y="1067882"/>
                        </a:lnTo>
                        <a:lnTo>
                          <a:pt x="293803" y="1077378"/>
                        </a:lnTo>
                        <a:cubicBezTo>
                          <a:pt x="318525" y="1127301"/>
                          <a:pt x="351501" y="1171701"/>
                          <a:pt x="391195" y="1207476"/>
                        </a:cubicBezTo>
                        <a:cubicBezTo>
                          <a:pt x="285205" y="1219702"/>
                          <a:pt x="185376" y="1153127"/>
                          <a:pt x="133862" y="1047777"/>
                        </a:cubicBezTo>
                        <a:lnTo>
                          <a:pt x="114280" y="997111"/>
                        </a:lnTo>
                        <a:lnTo>
                          <a:pt x="116948" y="1065372"/>
                        </a:lnTo>
                        <a:cubicBezTo>
                          <a:pt x="122705" y="1098375"/>
                          <a:pt x="132858" y="1130027"/>
                          <a:pt x="147308" y="1159147"/>
                        </a:cubicBezTo>
                        <a:cubicBezTo>
                          <a:pt x="63715" y="1136748"/>
                          <a:pt x="8278" y="1056750"/>
                          <a:pt x="852" y="961919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AC29C045-E2C5-4F8D-BC2D-A62B4255C37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8455103" y="3848145"/>
                    <a:ext cx="185854" cy="281538"/>
                  </a:xfrm>
                  <a:custGeom>
                    <a:avLst/>
                    <a:gdLst>
                      <a:gd name="connsiteX0" fmla="*/ 65683 w 185854"/>
                      <a:gd name="connsiteY0" fmla="*/ 0 h 281538"/>
                      <a:gd name="connsiteX1" fmla="*/ 185854 w 185854"/>
                      <a:gd name="connsiteY1" fmla="*/ 140769 h 281538"/>
                      <a:gd name="connsiteX2" fmla="*/ 65683 w 185854"/>
                      <a:gd name="connsiteY2" fmla="*/ 281538 h 281538"/>
                      <a:gd name="connsiteX3" fmla="*/ 29956 w 185854"/>
                      <a:gd name="connsiteY3" fmla="*/ 273089 h 281538"/>
                      <a:gd name="connsiteX4" fmla="*/ 16397 w 185854"/>
                      <a:gd name="connsiteY4" fmla="*/ 216354 h 281538"/>
                      <a:gd name="connsiteX5" fmla="*/ 0 w 185854"/>
                      <a:gd name="connsiteY5" fmla="*/ 31903 h 281538"/>
                      <a:gd name="connsiteX6" fmla="*/ 489 w 185854"/>
                      <a:gd name="connsiteY6" fmla="*/ 25608 h 281538"/>
                      <a:gd name="connsiteX7" fmla="*/ 18907 w 185854"/>
                      <a:gd name="connsiteY7" fmla="*/ 11062 h 281538"/>
                      <a:gd name="connsiteX8" fmla="*/ 65683 w 185854"/>
                      <a:gd name="connsiteY8" fmla="*/ 0 h 281538"/>
                      <a:gd name="connsiteX0" fmla="*/ 16397 w 185854"/>
                      <a:gd name="connsiteY0" fmla="*/ 216354 h 307794"/>
                      <a:gd name="connsiteX1" fmla="*/ 0 w 185854"/>
                      <a:gd name="connsiteY1" fmla="*/ 31903 h 307794"/>
                      <a:gd name="connsiteX2" fmla="*/ 489 w 185854"/>
                      <a:gd name="connsiteY2" fmla="*/ 25608 h 307794"/>
                      <a:gd name="connsiteX3" fmla="*/ 18907 w 185854"/>
                      <a:gd name="connsiteY3" fmla="*/ 11062 h 307794"/>
                      <a:gd name="connsiteX4" fmla="*/ 65683 w 185854"/>
                      <a:gd name="connsiteY4" fmla="*/ 0 h 307794"/>
                      <a:gd name="connsiteX5" fmla="*/ 185854 w 185854"/>
                      <a:gd name="connsiteY5" fmla="*/ 140769 h 307794"/>
                      <a:gd name="connsiteX6" fmla="*/ 65683 w 185854"/>
                      <a:gd name="connsiteY6" fmla="*/ 281538 h 307794"/>
                      <a:gd name="connsiteX7" fmla="*/ 29956 w 185854"/>
                      <a:gd name="connsiteY7" fmla="*/ 273089 h 307794"/>
                      <a:gd name="connsiteX8" fmla="*/ 107837 w 185854"/>
                      <a:gd name="connsiteY8" fmla="*/ 307794 h 307794"/>
                      <a:gd name="connsiteX0" fmla="*/ 16397 w 185854"/>
                      <a:gd name="connsiteY0" fmla="*/ 216354 h 281538"/>
                      <a:gd name="connsiteX1" fmla="*/ 0 w 185854"/>
                      <a:gd name="connsiteY1" fmla="*/ 31903 h 281538"/>
                      <a:gd name="connsiteX2" fmla="*/ 489 w 185854"/>
                      <a:gd name="connsiteY2" fmla="*/ 25608 h 281538"/>
                      <a:gd name="connsiteX3" fmla="*/ 18907 w 185854"/>
                      <a:gd name="connsiteY3" fmla="*/ 11062 h 281538"/>
                      <a:gd name="connsiteX4" fmla="*/ 65683 w 185854"/>
                      <a:gd name="connsiteY4" fmla="*/ 0 h 281538"/>
                      <a:gd name="connsiteX5" fmla="*/ 185854 w 185854"/>
                      <a:gd name="connsiteY5" fmla="*/ 140769 h 281538"/>
                      <a:gd name="connsiteX6" fmla="*/ 65683 w 185854"/>
                      <a:gd name="connsiteY6" fmla="*/ 281538 h 281538"/>
                      <a:gd name="connsiteX7" fmla="*/ 29956 w 185854"/>
                      <a:gd name="connsiteY7" fmla="*/ 273089 h 281538"/>
                      <a:gd name="connsiteX0" fmla="*/ 0 w 185854"/>
                      <a:gd name="connsiteY0" fmla="*/ 31903 h 281538"/>
                      <a:gd name="connsiteX1" fmla="*/ 489 w 185854"/>
                      <a:gd name="connsiteY1" fmla="*/ 25608 h 281538"/>
                      <a:gd name="connsiteX2" fmla="*/ 18907 w 185854"/>
                      <a:gd name="connsiteY2" fmla="*/ 11062 h 281538"/>
                      <a:gd name="connsiteX3" fmla="*/ 65683 w 185854"/>
                      <a:gd name="connsiteY3" fmla="*/ 0 h 281538"/>
                      <a:gd name="connsiteX4" fmla="*/ 185854 w 185854"/>
                      <a:gd name="connsiteY4" fmla="*/ 140769 h 281538"/>
                      <a:gd name="connsiteX5" fmla="*/ 65683 w 185854"/>
                      <a:gd name="connsiteY5" fmla="*/ 281538 h 281538"/>
                      <a:gd name="connsiteX6" fmla="*/ 29956 w 185854"/>
                      <a:gd name="connsiteY6" fmla="*/ 273089 h 2815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5854" h="281538">
                        <a:moveTo>
                          <a:pt x="0" y="31903"/>
                        </a:moveTo>
                        <a:lnTo>
                          <a:pt x="489" y="25608"/>
                        </a:lnTo>
                        <a:lnTo>
                          <a:pt x="18907" y="11062"/>
                        </a:lnTo>
                        <a:cubicBezTo>
                          <a:pt x="33284" y="3939"/>
                          <a:pt x="49091" y="0"/>
                          <a:pt x="65683" y="0"/>
                        </a:cubicBezTo>
                        <a:cubicBezTo>
                          <a:pt x="132052" y="0"/>
                          <a:pt x="185854" y="63024"/>
                          <a:pt x="185854" y="140769"/>
                        </a:cubicBezTo>
                        <a:cubicBezTo>
                          <a:pt x="185854" y="218514"/>
                          <a:pt x="132052" y="281538"/>
                          <a:pt x="65683" y="281538"/>
                        </a:cubicBezTo>
                        <a:lnTo>
                          <a:pt x="29956" y="273089"/>
                        </a:lnTo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800B535F-3A21-4785-84E1-F064306F5E7B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8378344" y="3725448"/>
                    <a:ext cx="143533" cy="350618"/>
                  </a:xfrm>
                  <a:custGeom>
                    <a:avLst/>
                    <a:gdLst>
                      <a:gd name="connsiteX0" fmla="*/ 99905 w 110209"/>
                      <a:gd name="connsiteY0" fmla="*/ 400213 h 400213"/>
                      <a:gd name="connsiteX1" fmla="*/ 22774 w 110209"/>
                      <a:gd name="connsiteY1" fmla="*/ 400213 h 400213"/>
                      <a:gd name="connsiteX2" fmla="*/ 8661 w 110209"/>
                      <a:gd name="connsiteY2" fmla="*/ 352077 h 400213"/>
                      <a:gd name="connsiteX3" fmla="*/ 0 w 110209"/>
                      <a:gd name="connsiteY3" fmla="*/ 253430 h 400213"/>
                      <a:gd name="connsiteX4" fmla="*/ 110209 w 110209"/>
                      <a:gd name="connsiteY4" fmla="*/ 0 h 400213"/>
                      <a:gd name="connsiteX5" fmla="*/ 98065 w 110209"/>
                      <a:gd name="connsiteY5" fmla="*/ 381171 h 400213"/>
                      <a:gd name="connsiteX0" fmla="*/ 22774 w 114214"/>
                      <a:gd name="connsiteY0" fmla="*/ 400213 h 491653"/>
                      <a:gd name="connsiteX1" fmla="*/ 8661 w 114214"/>
                      <a:gd name="connsiteY1" fmla="*/ 352077 h 491653"/>
                      <a:gd name="connsiteX2" fmla="*/ 0 w 114214"/>
                      <a:gd name="connsiteY2" fmla="*/ 253430 h 491653"/>
                      <a:gd name="connsiteX3" fmla="*/ 110209 w 114214"/>
                      <a:gd name="connsiteY3" fmla="*/ 0 h 491653"/>
                      <a:gd name="connsiteX4" fmla="*/ 98065 w 114214"/>
                      <a:gd name="connsiteY4" fmla="*/ 381171 h 491653"/>
                      <a:gd name="connsiteX5" fmla="*/ 99905 w 114214"/>
                      <a:gd name="connsiteY5" fmla="*/ 400213 h 491653"/>
                      <a:gd name="connsiteX6" fmla="*/ 114214 w 114214"/>
                      <a:gd name="connsiteY6" fmla="*/ 491653 h 491653"/>
                      <a:gd name="connsiteX0" fmla="*/ 22774 w 110209"/>
                      <a:gd name="connsiteY0" fmla="*/ 400213 h 400213"/>
                      <a:gd name="connsiteX1" fmla="*/ 8661 w 110209"/>
                      <a:gd name="connsiteY1" fmla="*/ 352077 h 400213"/>
                      <a:gd name="connsiteX2" fmla="*/ 0 w 110209"/>
                      <a:gd name="connsiteY2" fmla="*/ 253430 h 400213"/>
                      <a:gd name="connsiteX3" fmla="*/ 110209 w 110209"/>
                      <a:gd name="connsiteY3" fmla="*/ 0 h 400213"/>
                      <a:gd name="connsiteX4" fmla="*/ 98065 w 110209"/>
                      <a:gd name="connsiteY4" fmla="*/ 381171 h 400213"/>
                      <a:gd name="connsiteX5" fmla="*/ 99905 w 110209"/>
                      <a:gd name="connsiteY5" fmla="*/ 400213 h 400213"/>
                      <a:gd name="connsiteX0" fmla="*/ 22774 w 110209"/>
                      <a:gd name="connsiteY0" fmla="*/ 400213 h 400213"/>
                      <a:gd name="connsiteX1" fmla="*/ 8661 w 110209"/>
                      <a:gd name="connsiteY1" fmla="*/ 352077 h 400213"/>
                      <a:gd name="connsiteX2" fmla="*/ 0 w 110209"/>
                      <a:gd name="connsiteY2" fmla="*/ 253430 h 400213"/>
                      <a:gd name="connsiteX3" fmla="*/ 110209 w 110209"/>
                      <a:gd name="connsiteY3" fmla="*/ 0 h 400213"/>
                      <a:gd name="connsiteX4" fmla="*/ 98065 w 110209"/>
                      <a:gd name="connsiteY4" fmla="*/ 381171 h 400213"/>
                      <a:gd name="connsiteX0" fmla="*/ 8661 w 110209"/>
                      <a:gd name="connsiteY0" fmla="*/ 352077 h 381171"/>
                      <a:gd name="connsiteX1" fmla="*/ 0 w 110209"/>
                      <a:gd name="connsiteY1" fmla="*/ 253430 h 381171"/>
                      <a:gd name="connsiteX2" fmla="*/ 110209 w 110209"/>
                      <a:gd name="connsiteY2" fmla="*/ 0 h 381171"/>
                      <a:gd name="connsiteX3" fmla="*/ 98065 w 110209"/>
                      <a:gd name="connsiteY3" fmla="*/ 381171 h 381171"/>
                      <a:gd name="connsiteX0" fmla="*/ 0 w 110209"/>
                      <a:gd name="connsiteY0" fmla="*/ 253430 h 381171"/>
                      <a:gd name="connsiteX1" fmla="*/ 110209 w 110209"/>
                      <a:gd name="connsiteY1" fmla="*/ 0 h 381171"/>
                      <a:gd name="connsiteX2" fmla="*/ 98065 w 110209"/>
                      <a:gd name="connsiteY2" fmla="*/ 381171 h 381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10209" h="381171">
                        <a:moveTo>
                          <a:pt x="0" y="253430"/>
                        </a:moveTo>
                        <a:cubicBezTo>
                          <a:pt x="0" y="113464"/>
                          <a:pt x="49342" y="0"/>
                          <a:pt x="110209" y="0"/>
                        </a:cubicBezTo>
                        <a:cubicBezTo>
                          <a:pt x="94017" y="123981"/>
                          <a:pt x="89970" y="254114"/>
                          <a:pt x="98065" y="381171"/>
                        </a:cubicBezTo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50639869-EAC0-4982-93C6-E8AC5384D54F}"/>
                    </a:ext>
                  </a:extLst>
                </p:cNvPr>
                <p:cNvSpPr/>
                <p:nvPr/>
              </p:nvSpPr>
              <p:spPr bwMode="auto">
                <a:xfrm rot="13274810" flipH="1">
                  <a:off x="8641262" y="4844376"/>
                  <a:ext cx="336999" cy="221247"/>
                </a:xfrm>
                <a:custGeom>
                  <a:avLst/>
                  <a:gdLst>
                    <a:gd name="connsiteX0" fmla="*/ 260802 w 1125306"/>
                    <a:gd name="connsiteY0" fmla="*/ 424328 h 851710"/>
                    <a:gd name="connsiteX1" fmla="*/ 225235 w 1125306"/>
                    <a:gd name="connsiteY1" fmla="*/ 468386 h 851710"/>
                    <a:gd name="connsiteX2" fmla="*/ 278585 w 1125306"/>
                    <a:gd name="connsiteY2" fmla="*/ 506541 h 851710"/>
                    <a:gd name="connsiteX3" fmla="*/ 1058423 w 1125306"/>
                    <a:gd name="connsiteY3" fmla="*/ 0 h 851710"/>
                    <a:gd name="connsiteX4" fmla="*/ 1090991 w 1125306"/>
                    <a:gd name="connsiteY4" fmla="*/ 39472 h 851710"/>
                    <a:gd name="connsiteX5" fmla="*/ 1125306 w 1125306"/>
                    <a:gd name="connsiteY5" fmla="*/ 102693 h 851710"/>
                    <a:gd name="connsiteX6" fmla="*/ 1125306 w 1125306"/>
                    <a:gd name="connsiteY6" fmla="*/ 621178 h 851710"/>
                    <a:gd name="connsiteX7" fmla="*/ 877095 w 1125306"/>
                    <a:gd name="connsiteY7" fmla="*/ 530312 h 851710"/>
                    <a:gd name="connsiteX8" fmla="*/ 869889 w 1125306"/>
                    <a:gd name="connsiteY8" fmla="*/ 567513 h 851710"/>
                    <a:gd name="connsiteX9" fmla="*/ 701898 w 1125306"/>
                    <a:gd name="connsiteY9" fmla="*/ 761561 h 851710"/>
                    <a:gd name="connsiteX10" fmla="*/ 701517 w 1125306"/>
                    <a:gd name="connsiteY10" fmla="*/ 761638 h 851710"/>
                    <a:gd name="connsiteX11" fmla="*/ 691208 w 1125306"/>
                    <a:gd name="connsiteY11" fmla="*/ 766477 h 851710"/>
                    <a:gd name="connsiteX12" fmla="*/ 457428 w 1125306"/>
                    <a:gd name="connsiteY12" fmla="*/ 844072 h 851710"/>
                    <a:gd name="connsiteX13" fmla="*/ 444968 w 1125306"/>
                    <a:gd name="connsiteY13" fmla="*/ 845420 h 851710"/>
                    <a:gd name="connsiteX14" fmla="*/ 439122 w 1125306"/>
                    <a:gd name="connsiteY14" fmla="*/ 847899 h 851710"/>
                    <a:gd name="connsiteX15" fmla="*/ 393461 w 1125306"/>
                    <a:gd name="connsiteY15" fmla="*/ 849693 h 851710"/>
                    <a:gd name="connsiteX16" fmla="*/ 210124 w 1125306"/>
                    <a:gd name="connsiteY16" fmla="*/ 811291 h 851710"/>
                    <a:gd name="connsiteX17" fmla="*/ 115870 w 1125306"/>
                    <a:gd name="connsiteY17" fmla="*/ 647016 h 851710"/>
                    <a:gd name="connsiteX18" fmla="*/ 115869 w 1125306"/>
                    <a:gd name="connsiteY18" fmla="*/ 647016 h 851710"/>
                    <a:gd name="connsiteX19" fmla="*/ 118087 w 1125306"/>
                    <a:gd name="connsiteY19" fmla="*/ 637010 h 851710"/>
                    <a:gd name="connsiteX20" fmla="*/ 42881 w 1125306"/>
                    <a:gd name="connsiteY20" fmla="*/ 583224 h 851710"/>
                    <a:gd name="connsiteX21" fmla="*/ 11500 w 1125306"/>
                    <a:gd name="connsiteY21" fmla="*/ 438155 h 851710"/>
                    <a:gd name="connsiteX22" fmla="*/ 11501 w 1125306"/>
                    <a:gd name="connsiteY22" fmla="*/ 438155 h 851710"/>
                    <a:gd name="connsiteX23" fmla="*/ 22498 w 1125306"/>
                    <a:gd name="connsiteY23" fmla="*/ 422712 h 851710"/>
                    <a:gd name="connsiteX24" fmla="*/ 28185 w 1125306"/>
                    <a:gd name="connsiteY24" fmla="*/ 412102 h 851710"/>
                    <a:gd name="connsiteX25" fmla="*/ 252835 w 1125306"/>
                    <a:gd name="connsiteY25" fmla="*/ 133824 h 851710"/>
                    <a:gd name="connsiteX26" fmla="*/ 255019 w 1125306"/>
                    <a:gd name="connsiteY26" fmla="*/ 132026 h 851710"/>
                    <a:gd name="connsiteX27" fmla="*/ 260517 w 1125306"/>
                    <a:gd name="connsiteY27" fmla="*/ 124196 h 851710"/>
                    <a:gd name="connsiteX28" fmla="*/ 277510 w 1125306"/>
                    <a:gd name="connsiteY28" fmla="*/ 110917 h 851710"/>
                    <a:gd name="connsiteX29" fmla="*/ 296873 w 1125306"/>
                    <a:gd name="connsiteY29" fmla="*/ 101827 h 851710"/>
                    <a:gd name="connsiteX30" fmla="*/ 530653 w 1125306"/>
                    <a:gd name="connsiteY30" fmla="*/ 24231 h 851710"/>
                    <a:gd name="connsiteX31" fmla="*/ 530914 w 1125306"/>
                    <a:gd name="connsiteY31" fmla="*/ 24211 h 851710"/>
                    <a:gd name="connsiteX32" fmla="*/ 541342 w 1125306"/>
                    <a:gd name="connsiteY32" fmla="*/ 19316 h 851710"/>
                    <a:gd name="connsiteX33" fmla="*/ 765153 w 1125306"/>
                    <a:gd name="connsiteY33" fmla="*/ 83319 h 851710"/>
                    <a:gd name="connsiteX34" fmla="*/ 779534 w 1125306"/>
                    <a:gd name="connsiteY34" fmla="*/ 102095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125306 w 1227189"/>
                    <a:gd name="connsiteY6" fmla="*/ 102693 h 851710"/>
                    <a:gd name="connsiteX7" fmla="*/ 1227189 w 1227189"/>
                    <a:gd name="connsiteY7" fmla="*/ 481000 h 851710"/>
                    <a:gd name="connsiteX8" fmla="*/ 877095 w 1227189"/>
                    <a:gd name="connsiteY8" fmla="*/ 530312 h 851710"/>
                    <a:gd name="connsiteX9" fmla="*/ 869889 w 1227189"/>
                    <a:gd name="connsiteY9" fmla="*/ 567513 h 851710"/>
                    <a:gd name="connsiteX10" fmla="*/ 701898 w 1227189"/>
                    <a:gd name="connsiteY10" fmla="*/ 761561 h 851710"/>
                    <a:gd name="connsiteX11" fmla="*/ 701517 w 1227189"/>
                    <a:gd name="connsiteY11" fmla="*/ 761638 h 851710"/>
                    <a:gd name="connsiteX12" fmla="*/ 691208 w 1227189"/>
                    <a:gd name="connsiteY12" fmla="*/ 766477 h 851710"/>
                    <a:gd name="connsiteX13" fmla="*/ 457428 w 1227189"/>
                    <a:gd name="connsiteY13" fmla="*/ 844072 h 851710"/>
                    <a:gd name="connsiteX14" fmla="*/ 444968 w 1227189"/>
                    <a:gd name="connsiteY14" fmla="*/ 845420 h 851710"/>
                    <a:gd name="connsiteX15" fmla="*/ 439122 w 1227189"/>
                    <a:gd name="connsiteY15" fmla="*/ 847899 h 851710"/>
                    <a:gd name="connsiteX16" fmla="*/ 393461 w 1227189"/>
                    <a:gd name="connsiteY16" fmla="*/ 849693 h 851710"/>
                    <a:gd name="connsiteX17" fmla="*/ 210124 w 1227189"/>
                    <a:gd name="connsiteY17" fmla="*/ 811291 h 851710"/>
                    <a:gd name="connsiteX18" fmla="*/ 115870 w 1227189"/>
                    <a:gd name="connsiteY18" fmla="*/ 647016 h 851710"/>
                    <a:gd name="connsiteX19" fmla="*/ 115869 w 1227189"/>
                    <a:gd name="connsiteY19" fmla="*/ 647016 h 851710"/>
                    <a:gd name="connsiteX20" fmla="*/ 118087 w 1227189"/>
                    <a:gd name="connsiteY20" fmla="*/ 637010 h 851710"/>
                    <a:gd name="connsiteX21" fmla="*/ 42881 w 1227189"/>
                    <a:gd name="connsiteY21" fmla="*/ 583224 h 851710"/>
                    <a:gd name="connsiteX22" fmla="*/ 11500 w 1227189"/>
                    <a:gd name="connsiteY22" fmla="*/ 438155 h 851710"/>
                    <a:gd name="connsiteX23" fmla="*/ 11501 w 1227189"/>
                    <a:gd name="connsiteY23" fmla="*/ 438155 h 851710"/>
                    <a:gd name="connsiteX24" fmla="*/ 22498 w 1227189"/>
                    <a:gd name="connsiteY24" fmla="*/ 422712 h 851710"/>
                    <a:gd name="connsiteX25" fmla="*/ 28185 w 1227189"/>
                    <a:gd name="connsiteY25" fmla="*/ 412102 h 851710"/>
                    <a:gd name="connsiteX26" fmla="*/ 252835 w 1227189"/>
                    <a:gd name="connsiteY26" fmla="*/ 133824 h 851710"/>
                    <a:gd name="connsiteX27" fmla="*/ 255019 w 1227189"/>
                    <a:gd name="connsiteY27" fmla="*/ 132026 h 851710"/>
                    <a:gd name="connsiteX28" fmla="*/ 260517 w 1227189"/>
                    <a:gd name="connsiteY28" fmla="*/ 124196 h 851710"/>
                    <a:gd name="connsiteX29" fmla="*/ 277510 w 1227189"/>
                    <a:gd name="connsiteY29" fmla="*/ 110917 h 851710"/>
                    <a:gd name="connsiteX30" fmla="*/ 296873 w 1227189"/>
                    <a:gd name="connsiteY30" fmla="*/ 101827 h 851710"/>
                    <a:gd name="connsiteX31" fmla="*/ 530653 w 1227189"/>
                    <a:gd name="connsiteY31" fmla="*/ 24231 h 851710"/>
                    <a:gd name="connsiteX32" fmla="*/ 530914 w 1227189"/>
                    <a:gd name="connsiteY32" fmla="*/ 24211 h 851710"/>
                    <a:gd name="connsiteX33" fmla="*/ 541342 w 1227189"/>
                    <a:gd name="connsiteY33" fmla="*/ 19316 h 851710"/>
                    <a:gd name="connsiteX34" fmla="*/ 765153 w 1227189"/>
                    <a:gd name="connsiteY34" fmla="*/ 83319 h 851710"/>
                    <a:gd name="connsiteX35" fmla="*/ 779534 w 1227189"/>
                    <a:gd name="connsiteY35" fmla="*/ 102095 h 851710"/>
                    <a:gd name="connsiteX36" fmla="*/ 1058423 w 1227189"/>
                    <a:gd name="connsiteY36" fmla="*/ 0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227189 w 1227189"/>
                    <a:gd name="connsiteY6" fmla="*/ 481000 h 851710"/>
                    <a:gd name="connsiteX7" fmla="*/ 877095 w 1227189"/>
                    <a:gd name="connsiteY7" fmla="*/ 530312 h 851710"/>
                    <a:gd name="connsiteX8" fmla="*/ 869889 w 1227189"/>
                    <a:gd name="connsiteY8" fmla="*/ 567513 h 851710"/>
                    <a:gd name="connsiteX9" fmla="*/ 701898 w 1227189"/>
                    <a:gd name="connsiteY9" fmla="*/ 761561 h 851710"/>
                    <a:gd name="connsiteX10" fmla="*/ 701517 w 1227189"/>
                    <a:gd name="connsiteY10" fmla="*/ 761638 h 851710"/>
                    <a:gd name="connsiteX11" fmla="*/ 691208 w 1227189"/>
                    <a:gd name="connsiteY11" fmla="*/ 766477 h 851710"/>
                    <a:gd name="connsiteX12" fmla="*/ 457428 w 1227189"/>
                    <a:gd name="connsiteY12" fmla="*/ 844072 h 851710"/>
                    <a:gd name="connsiteX13" fmla="*/ 444968 w 1227189"/>
                    <a:gd name="connsiteY13" fmla="*/ 845420 h 851710"/>
                    <a:gd name="connsiteX14" fmla="*/ 439122 w 1227189"/>
                    <a:gd name="connsiteY14" fmla="*/ 847899 h 851710"/>
                    <a:gd name="connsiteX15" fmla="*/ 393461 w 1227189"/>
                    <a:gd name="connsiteY15" fmla="*/ 849693 h 851710"/>
                    <a:gd name="connsiteX16" fmla="*/ 210124 w 1227189"/>
                    <a:gd name="connsiteY16" fmla="*/ 811291 h 851710"/>
                    <a:gd name="connsiteX17" fmla="*/ 115870 w 1227189"/>
                    <a:gd name="connsiteY17" fmla="*/ 647016 h 851710"/>
                    <a:gd name="connsiteX18" fmla="*/ 115869 w 1227189"/>
                    <a:gd name="connsiteY18" fmla="*/ 647016 h 851710"/>
                    <a:gd name="connsiteX19" fmla="*/ 118087 w 1227189"/>
                    <a:gd name="connsiteY19" fmla="*/ 637010 h 851710"/>
                    <a:gd name="connsiteX20" fmla="*/ 42881 w 1227189"/>
                    <a:gd name="connsiteY20" fmla="*/ 583224 h 851710"/>
                    <a:gd name="connsiteX21" fmla="*/ 11500 w 1227189"/>
                    <a:gd name="connsiteY21" fmla="*/ 438155 h 851710"/>
                    <a:gd name="connsiteX22" fmla="*/ 11501 w 1227189"/>
                    <a:gd name="connsiteY22" fmla="*/ 438155 h 851710"/>
                    <a:gd name="connsiteX23" fmla="*/ 22498 w 1227189"/>
                    <a:gd name="connsiteY23" fmla="*/ 422712 h 851710"/>
                    <a:gd name="connsiteX24" fmla="*/ 28185 w 1227189"/>
                    <a:gd name="connsiteY24" fmla="*/ 412102 h 851710"/>
                    <a:gd name="connsiteX25" fmla="*/ 252835 w 1227189"/>
                    <a:gd name="connsiteY25" fmla="*/ 133824 h 851710"/>
                    <a:gd name="connsiteX26" fmla="*/ 255019 w 1227189"/>
                    <a:gd name="connsiteY26" fmla="*/ 132026 h 851710"/>
                    <a:gd name="connsiteX27" fmla="*/ 260517 w 1227189"/>
                    <a:gd name="connsiteY27" fmla="*/ 124196 h 851710"/>
                    <a:gd name="connsiteX28" fmla="*/ 277510 w 1227189"/>
                    <a:gd name="connsiteY28" fmla="*/ 110917 h 851710"/>
                    <a:gd name="connsiteX29" fmla="*/ 296873 w 1227189"/>
                    <a:gd name="connsiteY29" fmla="*/ 101827 h 851710"/>
                    <a:gd name="connsiteX30" fmla="*/ 530653 w 1227189"/>
                    <a:gd name="connsiteY30" fmla="*/ 24231 h 851710"/>
                    <a:gd name="connsiteX31" fmla="*/ 530914 w 1227189"/>
                    <a:gd name="connsiteY31" fmla="*/ 24211 h 851710"/>
                    <a:gd name="connsiteX32" fmla="*/ 541342 w 1227189"/>
                    <a:gd name="connsiteY32" fmla="*/ 19316 h 851710"/>
                    <a:gd name="connsiteX33" fmla="*/ 765153 w 1227189"/>
                    <a:gd name="connsiteY33" fmla="*/ 83319 h 851710"/>
                    <a:gd name="connsiteX34" fmla="*/ 779534 w 1227189"/>
                    <a:gd name="connsiteY34" fmla="*/ 102095 h 851710"/>
                    <a:gd name="connsiteX35" fmla="*/ 1058423 w 1227189"/>
                    <a:gd name="connsiteY35" fmla="*/ 0 h 851710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090991 w 1227189"/>
                    <a:gd name="connsiteY5" fmla="*/ 30554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197976 w 1227189"/>
                    <a:gd name="connsiteY5" fmla="*/ 8530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83722"/>
                    <a:gd name="connsiteY0" fmla="*/ 415410 h 842792"/>
                    <a:gd name="connsiteX1" fmla="*/ 225235 w 1283722"/>
                    <a:gd name="connsiteY1" fmla="*/ 459468 h 842792"/>
                    <a:gd name="connsiteX2" fmla="*/ 278585 w 1283722"/>
                    <a:gd name="connsiteY2" fmla="*/ 497623 h 842792"/>
                    <a:gd name="connsiteX3" fmla="*/ 260802 w 1283722"/>
                    <a:gd name="connsiteY3" fmla="*/ 415410 h 842792"/>
                    <a:gd name="connsiteX4" fmla="*/ 779534 w 1283722"/>
                    <a:gd name="connsiteY4" fmla="*/ 93177 h 842792"/>
                    <a:gd name="connsiteX5" fmla="*/ 1197976 w 1283722"/>
                    <a:gd name="connsiteY5" fmla="*/ 8530 h 842792"/>
                    <a:gd name="connsiteX6" fmla="*/ 1283721 w 1283722"/>
                    <a:gd name="connsiteY6" fmla="*/ 410449 h 842792"/>
                    <a:gd name="connsiteX7" fmla="*/ 877095 w 1283722"/>
                    <a:gd name="connsiteY7" fmla="*/ 521394 h 842792"/>
                    <a:gd name="connsiteX8" fmla="*/ 869889 w 1283722"/>
                    <a:gd name="connsiteY8" fmla="*/ 558595 h 842792"/>
                    <a:gd name="connsiteX9" fmla="*/ 701898 w 1283722"/>
                    <a:gd name="connsiteY9" fmla="*/ 752643 h 842792"/>
                    <a:gd name="connsiteX10" fmla="*/ 701517 w 1283722"/>
                    <a:gd name="connsiteY10" fmla="*/ 752720 h 842792"/>
                    <a:gd name="connsiteX11" fmla="*/ 691208 w 1283722"/>
                    <a:gd name="connsiteY11" fmla="*/ 757559 h 842792"/>
                    <a:gd name="connsiteX12" fmla="*/ 457428 w 1283722"/>
                    <a:gd name="connsiteY12" fmla="*/ 835154 h 842792"/>
                    <a:gd name="connsiteX13" fmla="*/ 444968 w 1283722"/>
                    <a:gd name="connsiteY13" fmla="*/ 836502 h 842792"/>
                    <a:gd name="connsiteX14" fmla="*/ 439122 w 1283722"/>
                    <a:gd name="connsiteY14" fmla="*/ 838981 h 842792"/>
                    <a:gd name="connsiteX15" fmla="*/ 393461 w 1283722"/>
                    <a:gd name="connsiteY15" fmla="*/ 840775 h 842792"/>
                    <a:gd name="connsiteX16" fmla="*/ 210124 w 1283722"/>
                    <a:gd name="connsiteY16" fmla="*/ 802373 h 842792"/>
                    <a:gd name="connsiteX17" fmla="*/ 115870 w 1283722"/>
                    <a:gd name="connsiteY17" fmla="*/ 638098 h 842792"/>
                    <a:gd name="connsiteX18" fmla="*/ 115869 w 1283722"/>
                    <a:gd name="connsiteY18" fmla="*/ 638098 h 842792"/>
                    <a:gd name="connsiteX19" fmla="*/ 118087 w 1283722"/>
                    <a:gd name="connsiteY19" fmla="*/ 628092 h 842792"/>
                    <a:gd name="connsiteX20" fmla="*/ 42881 w 1283722"/>
                    <a:gd name="connsiteY20" fmla="*/ 574306 h 842792"/>
                    <a:gd name="connsiteX21" fmla="*/ 11500 w 1283722"/>
                    <a:gd name="connsiteY21" fmla="*/ 429237 h 842792"/>
                    <a:gd name="connsiteX22" fmla="*/ 11501 w 1283722"/>
                    <a:gd name="connsiteY22" fmla="*/ 429237 h 842792"/>
                    <a:gd name="connsiteX23" fmla="*/ 22498 w 1283722"/>
                    <a:gd name="connsiteY23" fmla="*/ 413794 h 842792"/>
                    <a:gd name="connsiteX24" fmla="*/ 28185 w 1283722"/>
                    <a:gd name="connsiteY24" fmla="*/ 403184 h 842792"/>
                    <a:gd name="connsiteX25" fmla="*/ 252835 w 1283722"/>
                    <a:gd name="connsiteY25" fmla="*/ 124906 h 842792"/>
                    <a:gd name="connsiteX26" fmla="*/ 255019 w 1283722"/>
                    <a:gd name="connsiteY26" fmla="*/ 123108 h 842792"/>
                    <a:gd name="connsiteX27" fmla="*/ 260517 w 1283722"/>
                    <a:gd name="connsiteY27" fmla="*/ 115278 h 842792"/>
                    <a:gd name="connsiteX28" fmla="*/ 277510 w 1283722"/>
                    <a:gd name="connsiteY28" fmla="*/ 101999 h 842792"/>
                    <a:gd name="connsiteX29" fmla="*/ 296873 w 1283722"/>
                    <a:gd name="connsiteY29" fmla="*/ 92909 h 842792"/>
                    <a:gd name="connsiteX30" fmla="*/ 530653 w 1283722"/>
                    <a:gd name="connsiteY30" fmla="*/ 15313 h 842792"/>
                    <a:gd name="connsiteX31" fmla="*/ 530914 w 1283722"/>
                    <a:gd name="connsiteY31" fmla="*/ 15293 h 842792"/>
                    <a:gd name="connsiteX32" fmla="*/ 541342 w 1283722"/>
                    <a:gd name="connsiteY32" fmla="*/ 10398 h 842792"/>
                    <a:gd name="connsiteX33" fmla="*/ 765153 w 1283722"/>
                    <a:gd name="connsiteY33" fmla="*/ 74401 h 842792"/>
                    <a:gd name="connsiteX34" fmla="*/ 779534 w 1283722"/>
                    <a:gd name="connsiteY34" fmla="*/ 93177 h 842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283722" h="842792">
                      <a:moveTo>
                        <a:pt x="260802" y="415410"/>
                      </a:moveTo>
                      <a:lnTo>
                        <a:pt x="225235" y="459468"/>
                      </a:lnTo>
                      <a:lnTo>
                        <a:pt x="278585" y="497623"/>
                      </a:lnTo>
                      <a:lnTo>
                        <a:pt x="260802" y="415410"/>
                      </a:lnTo>
                      <a:close/>
                      <a:moveTo>
                        <a:pt x="779534" y="93177"/>
                      </a:moveTo>
                      <a:lnTo>
                        <a:pt x="1197976" y="8530"/>
                      </a:lnTo>
                      <a:lnTo>
                        <a:pt x="1283721" y="410449"/>
                      </a:lnTo>
                      <a:lnTo>
                        <a:pt x="877095" y="521394"/>
                      </a:lnTo>
                      <a:lnTo>
                        <a:pt x="869889" y="558595"/>
                      </a:lnTo>
                      <a:cubicBezTo>
                        <a:pt x="844273" y="650532"/>
                        <a:pt x="783446" y="725576"/>
                        <a:pt x="701898" y="752643"/>
                      </a:cubicBezTo>
                      <a:lnTo>
                        <a:pt x="701517" y="752720"/>
                      </a:lnTo>
                      <a:lnTo>
                        <a:pt x="691208" y="757559"/>
                      </a:lnTo>
                      <a:lnTo>
                        <a:pt x="457428" y="835154"/>
                      </a:lnTo>
                      <a:lnTo>
                        <a:pt x="444968" y="836502"/>
                      </a:lnTo>
                      <a:lnTo>
                        <a:pt x="439122" y="838981"/>
                      </a:lnTo>
                      <a:cubicBezTo>
                        <a:pt x="424580" y="843249"/>
                        <a:pt x="409122" y="844056"/>
                        <a:pt x="393461" y="840775"/>
                      </a:cubicBezTo>
                      <a:lnTo>
                        <a:pt x="210124" y="802373"/>
                      </a:lnTo>
                      <a:cubicBezTo>
                        <a:pt x="147475" y="789251"/>
                        <a:pt x="105276" y="715702"/>
                        <a:pt x="115870" y="638098"/>
                      </a:cubicBezTo>
                      <a:lnTo>
                        <a:pt x="115869" y="638098"/>
                      </a:lnTo>
                      <a:lnTo>
                        <a:pt x="118087" y="628092"/>
                      </a:lnTo>
                      <a:lnTo>
                        <a:pt x="42881" y="574306"/>
                      </a:lnTo>
                      <a:cubicBezTo>
                        <a:pt x="1876" y="544981"/>
                        <a:pt x="-12174" y="480031"/>
                        <a:pt x="11500" y="429237"/>
                      </a:cubicBezTo>
                      <a:lnTo>
                        <a:pt x="11501" y="429237"/>
                      </a:lnTo>
                      <a:lnTo>
                        <a:pt x="22498" y="413794"/>
                      </a:lnTo>
                      <a:lnTo>
                        <a:pt x="28185" y="403184"/>
                      </a:lnTo>
                      <a:lnTo>
                        <a:pt x="252835" y="124906"/>
                      </a:lnTo>
                      <a:lnTo>
                        <a:pt x="255019" y="123108"/>
                      </a:lnTo>
                      <a:lnTo>
                        <a:pt x="260517" y="115278"/>
                      </a:lnTo>
                      <a:cubicBezTo>
                        <a:pt x="265755" y="110222"/>
                        <a:pt x="271435" y="105762"/>
                        <a:pt x="277510" y="101999"/>
                      </a:cubicBezTo>
                      <a:cubicBezTo>
                        <a:pt x="283586" y="98236"/>
                        <a:pt x="290056" y="95172"/>
                        <a:pt x="296873" y="92909"/>
                      </a:cubicBezTo>
                      <a:lnTo>
                        <a:pt x="530653" y="15313"/>
                      </a:lnTo>
                      <a:lnTo>
                        <a:pt x="530914" y="15293"/>
                      </a:lnTo>
                      <a:lnTo>
                        <a:pt x="541342" y="10398"/>
                      </a:lnTo>
                      <a:cubicBezTo>
                        <a:pt x="622890" y="-16670"/>
                        <a:pt x="705858" y="10648"/>
                        <a:pt x="765153" y="74401"/>
                      </a:cubicBezTo>
                      <a:lnTo>
                        <a:pt x="779534" y="93177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4" name="台形 21">
                  <a:extLst>
                    <a:ext uri="{FF2B5EF4-FFF2-40B4-BE49-F238E27FC236}">
                      <a16:creationId xmlns:a16="http://schemas.microsoft.com/office/drawing/2014/main" id="{607CBDEB-F8FB-487E-8837-6D6A8B0ECFAD}"/>
                    </a:ext>
                  </a:extLst>
                </p:cNvPr>
                <p:cNvSpPr/>
                <p:nvPr/>
              </p:nvSpPr>
              <p:spPr bwMode="auto">
                <a:xfrm rot="10800000">
                  <a:off x="9194620" y="5278580"/>
                  <a:ext cx="501908" cy="366665"/>
                </a:xfrm>
                <a:custGeom>
                  <a:avLst/>
                  <a:gdLst>
                    <a:gd name="connsiteX0" fmla="*/ 0 w 501908"/>
                    <a:gd name="connsiteY0" fmla="*/ 366665 h 366665"/>
                    <a:gd name="connsiteX1" fmla="*/ 91666 w 501908"/>
                    <a:gd name="connsiteY1" fmla="*/ 0 h 366665"/>
                    <a:gd name="connsiteX2" fmla="*/ 410242 w 501908"/>
                    <a:gd name="connsiteY2" fmla="*/ 0 h 366665"/>
                    <a:gd name="connsiteX3" fmla="*/ 501908 w 501908"/>
                    <a:gd name="connsiteY3" fmla="*/ 366665 h 366665"/>
                    <a:gd name="connsiteX4" fmla="*/ 0 w 501908"/>
                    <a:gd name="connsiteY4" fmla="*/ 366665 h 366665"/>
                    <a:gd name="connsiteX0" fmla="*/ 0 w 501908"/>
                    <a:gd name="connsiteY0" fmla="*/ 366665 h 366665"/>
                    <a:gd name="connsiteX1" fmla="*/ 91666 w 501908"/>
                    <a:gd name="connsiteY1" fmla="*/ 0 h 366665"/>
                    <a:gd name="connsiteX2" fmla="*/ 426117 w 501908"/>
                    <a:gd name="connsiteY2" fmla="*/ 31750 h 366665"/>
                    <a:gd name="connsiteX3" fmla="*/ 501908 w 501908"/>
                    <a:gd name="connsiteY3" fmla="*/ 366665 h 366665"/>
                    <a:gd name="connsiteX4" fmla="*/ 0 w 501908"/>
                    <a:gd name="connsiteY4" fmla="*/ 366665 h 366665"/>
                    <a:gd name="connsiteX0" fmla="*/ 0 w 501908"/>
                    <a:gd name="connsiteY0" fmla="*/ 366665 h 366665"/>
                    <a:gd name="connsiteX1" fmla="*/ 91666 w 501908"/>
                    <a:gd name="connsiteY1" fmla="*/ 0 h 366665"/>
                    <a:gd name="connsiteX2" fmla="*/ 464217 w 501908"/>
                    <a:gd name="connsiteY2" fmla="*/ 57150 h 366665"/>
                    <a:gd name="connsiteX3" fmla="*/ 501908 w 501908"/>
                    <a:gd name="connsiteY3" fmla="*/ 366665 h 366665"/>
                    <a:gd name="connsiteX4" fmla="*/ 0 w 501908"/>
                    <a:gd name="connsiteY4" fmla="*/ 366665 h 366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1908" h="366665">
                      <a:moveTo>
                        <a:pt x="0" y="366665"/>
                      </a:moveTo>
                      <a:lnTo>
                        <a:pt x="91666" y="0"/>
                      </a:lnTo>
                      <a:lnTo>
                        <a:pt x="464217" y="57150"/>
                      </a:lnTo>
                      <a:lnTo>
                        <a:pt x="501908" y="366665"/>
                      </a:lnTo>
                      <a:lnTo>
                        <a:pt x="0" y="366665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" name="台形 21">
                  <a:extLst>
                    <a:ext uri="{FF2B5EF4-FFF2-40B4-BE49-F238E27FC236}">
                      <a16:creationId xmlns:a16="http://schemas.microsoft.com/office/drawing/2014/main" id="{9B437AD8-9744-4DC0-8541-92423964EF95}"/>
                    </a:ext>
                  </a:extLst>
                </p:cNvPr>
                <p:cNvSpPr/>
                <p:nvPr/>
              </p:nvSpPr>
              <p:spPr bwMode="auto">
                <a:xfrm rot="10800000">
                  <a:off x="9330916" y="5256255"/>
                  <a:ext cx="398760" cy="425956"/>
                </a:xfrm>
                <a:custGeom>
                  <a:avLst/>
                  <a:gdLst>
                    <a:gd name="connsiteX0" fmla="*/ 0 w 501908"/>
                    <a:gd name="connsiteY0" fmla="*/ 366665 h 366665"/>
                    <a:gd name="connsiteX1" fmla="*/ 91666 w 501908"/>
                    <a:gd name="connsiteY1" fmla="*/ 0 h 366665"/>
                    <a:gd name="connsiteX2" fmla="*/ 410242 w 501908"/>
                    <a:gd name="connsiteY2" fmla="*/ 0 h 366665"/>
                    <a:gd name="connsiteX3" fmla="*/ 501908 w 501908"/>
                    <a:gd name="connsiteY3" fmla="*/ 366665 h 366665"/>
                    <a:gd name="connsiteX4" fmla="*/ 0 w 501908"/>
                    <a:gd name="connsiteY4" fmla="*/ 366665 h 366665"/>
                    <a:gd name="connsiteX0" fmla="*/ 0 w 501908"/>
                    <a:gd name="connsiteY0" fmla="*/ 366665 h 366665"/>
                    <a:gd name="connsiteX1" fmla="*/ 91666 w 501908"/>
                    <a:gd name="connsiteY1" fmla="*/ 0 h 366665"/>
                    <a:gd name="connsiteX2" fmla="*/ 426117 w 501908"/>
                    <a:gd name="connsiteY2" fmla="*/ 31750 h 366665"/>
                    <a:gd name="connsiteX3" fmla="*/ 501908 w 501908"/>
                    <a:gd name="connsiteY3" fmla="*/ 366665 h 366665"/>
                    <a:gd name="connsiteX4" fmla="*/ 0 w 501908"/>
                    <a:gd name="connsiteY4" fmla="*/ 366665 h 366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1908" h="366665">
                      <a:moveTo>
                        <a:pt x="0" y="366665"/>
                      </a:moveTo>
                      <a:lnTo>
                        <a:pt x="91666" y="0"/>
                      </a:lnTo>
                      <a:lnTo>
                        <a:pt x="426117" y="31750"/>
                      </a:lnTo>
                      <a:lnTo>
                        <a:pt x="501908" y="366665"/>
                      </a:lnTo>
                      <a:lnTo>
                        <a:pt x="0" y="366665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E2F442BA-75BC-44A6-B6E7-7A051DA78CE5}"/>
                    </a:ext>
                  </a:extLst>
                </p:cNvPr>
                <p:cNvSpPr/>
                <p:nvPr/>
              </p:nvSpPr>
              <p:spPr bwMode="auto">
                <a:xfrm rot="19800000">
                  <a:off x="8882515" y="4750041"/>
                  <a:ext cx="731324" cy="758249"/>
                </a:xfrm>
                <a:custGeom>
                  <a:avLst/>
                  <a:gdLst>
                    <a:gd name="connsiteX0" fmla="*/ 697270 w 731324"/>
                    <a:gd name="connsiteY0" fmla="*/ 25241 h 758249"/>
                    <a:gd name="connsiteX1" fmla="*/ 726864 w 731324"/>
                    <a:gd name="connsiteY1" fmla="*/ 86178 h 758249"/>
                    <a:gd name="connsiteX2" fmla="*/ 731324 w 731324"/>
                    <a:gd name="connsiteY2" fmla="*/ 758249 h 758249"/>
                    <a:gd name="connsiteX3" fmla="*/ 208986 w 731324"/>
                    <a:gd name="connsiteY3" fmla="*/ 553724 h 758249"/>
                    <a:gd name="connsiteX4" fmla="*/ 216195 w 731324"/>
                    <a:gd name="connsiteY4" fmla="*/ 423770 h 758249"/>
                    <a:gd name="connsiteX5" fmla="*/ 150712 w 731324"/>
                    <a:gd name="connsiteY5" fmla="*/ 471299 h 758249"/>
                    <a:gd name="connsiteX6" fmla="*/ 75564 w 731324"/>
                    <a:gd name="connsiteY6" fmla="*/ 474494 h 758249"/>
                    <a:gd name="connsiteX7" fmla="*/ 68747 w 731324"/>
                    <a:gd name="connsiteY7" fmla="*/ 468222 h 758249"/>
                    <a:gd name="connsiteX8" fmla="*/ 57134 w 731324"/>
                    <a:gd name="connsiteY8" fmla="*/ 462043 h 758249"/>
                    <a:gd name="connsiteX9" fmla="*/ 32307 w 731324"/>
                    <a:gd name="connsiteY9" fmla="*/ 416267 h 758249"/>
                    <a:gd name="connsiteX10" fmla="*/ 0 w 731324"/>
                    <a:gd name="connsiteY10" fmla="*/ 107466 h 758249"/>
                    <a:gd name="connsiteX11" fmla="*/ 135341 w 731324"/>
                    <a:gd name="connsiteY11" fmla="*/ 93306 h 758249"/>
                    <a:gd name="connsiteX12" fmla="*/ 156831 w 731324"/>
                    <a:gd name="connsiteY12" fmla="*/ 298712 h 758249"/>
                    <a:gd name="connsiteX13" fmla="*/ 225914 w 731324"/>
                    <a:gd name="connsiteY13" fmla="*/ 248570 h 758249"/>
                    <a:gd name="connsiteX14" fmla="*/ 234923 w 731324"/>
                    <a:gd name="connsiteY14" fmla="*/ 86178 h 758249"/>
                    <a:gd name="connsiteX15" fmla="*/ 335963 w 731324"/>
                    <a:gd name="connsiteY15" fmla="*/ 0 h 758249"/>
                    <a:gd name="connsiteX16" fmla="*/ 357672 w 731324"/>
                    <a:gd name="connsiteY16" fmla="*/ 0 h 758249"/>
                    <a:gd name="connsiteX17" fmla="*/ 383514 w 731324"/>
                    <a:gd name="connsiteY17" fmla="*/ 20059 h 758249"/>
                    <a:gd name="connsiteX18" fmla="*/ 475585 w 731324"/>
                    <a:gd name="connsiteY18" fmla="*/ 41459 h 758249"/>
                    <a:gd name="connsiteX19" fmla="*/ 567656 w 731324"/>
                    <a:gd name="connsiteY19" fmla="*/ 20059 h 758249"/>
                    <a:gd name="connsiteX20" fmla="*/ 593498 w 731324"/>
                    <a:gd name="connsiteY20" fmla="*/ 0 h 758249"/>
                    <a:gd name="connsiteX21" fmla="*/ 625824 w 731324"/>
                    <a:gd name="connsiteY21" fmla="*/ 0 h 758249"/>
                    <a:gd name="connsiteX22" fmla="*/ 697270 w 731324"/>
                    <a:gd name="connsiteY22" fmla="*/ 25241 h 758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31324" h="758249">
                      <a:moveTo>
                        <a:pt x="697270" y="25241"/>
                      </a:moveTo>
                      <a:cubicBezTo>
                        <a:pt x="715554" y="40836"/>
                        <a:pt x="726864" y="62381"/>
                        <a:pt x="726864" y="86178"/>
                      </a:cubicBezTo>
                      <a:cubicBezTo>
                        <a:pt x="728351" y="310202"/>
                        <a:pt x="729837" y="534226"/>
                        <a:pt x="731324" y="758249"/>
                      </a:cubicBezTo>
                      <a:lnTo>
                        <a:pt x="208986" y="553724"/>
                      </a:lnTo>
                      <a:lnTo>
                        <a:pt x="216195" y="423770"/>
                      </a:lnTo>
                      <a:lnTo>
                        <a:pt x="150712" y="471299"/>
                      </a:lnTo>
                      <a:cubicBezTo>
                        <a:pt x="127903" y="487854"/>
                        <a:pt x="98269" y="488190"/>
                        <a:pt x="75564" y="474494"/>
                      </a:cubicBezTo>
                      <a:lnTo>
                        <a:pt x="68747" y="468222"/>
                      </a:lnTo>
                      <a:lnTo>
                        <a:pt x="57134" y="462043"/>
                      </a:lnTo>
                      <a:cubicBezTo>
                        <a:pt x="43607" y="451079"/>
                        <a:pt x="34263" y="434954"/>
                        <a:pt x="32307" y="416267"/>
                      </a:cubicBezTo>
                      <a:cubicBezTo>
                        <a:pt x="21538" y="313333"/>
                        <a:pt x="10770" y="210399"/>
                        <a:pt x="0" y="107466"/>
                      </a:cubicBezTo>
                      <a:lnTo>
                        <a:pt x="135341" y="93306"/>
                      </a:lnTo>
                      <a:lnTo>
                        <a:pt x="156831" y="298712"/>
                      </a:lnTo>
                      <a:lnTo>
                        <a:pt x="225914" y="248570"/>
                      </a:lnTo>
                      <a:lnTo>
                        <a:pt x="234923" y="86178"/>
                      </a:lnTo>
                      <a:cubicBezTo>
                        <a:pt x="234923" y="38583"/>
                        <a:pt x="280160" y="0"/>
                        <a:pt x="335963" y="0"/>
                      </a:cubicBezTo>
                      <a:lnTo>
                        <a:pt x="357672" y="0"/>
                      </a:lnTo>
                      <a:lnTo>
                        <a:pt x="383514" y="20059"/>
                      </a:lnTo>
                      <a:cubicBezTo>
                        <a:pt x="411813" y="33839"/>
                        <a:pt x="442926" y="41459"/>
                        <a:pt x="475585" y="41459"/>
                      </a:cubicBezTo>
                      <a:cubicBezTo>
                        <a:pt x="508244" y="41459"/>
                        <a:pt x="539357" y="33839"/>
                        <a:pt x="567656" y="20059"/>
                      </a:cubicBezTo>
                      <a:lnTo>
                        <a:pt x="593498" y="0"/>
                      </a:lnTo>
                      <a:lnTo>
                        <a:pt x="625824" y="0"/>
                      </a:lnTo>
                      <a:cubicBezTo>
                        <a:pt x="653726" y="0"/>
                        <a:pt x="678985" y="9646"/>
                        <a:pt x="697270" y="2524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990931E8-35E8-45A1-9CB7-2086973B0B4A}"/>
                  </a:ext>
                </a:extLst>
              </p:cNvPr>
              <p:cNvSpPr/>
              <p:nvPr/>
            </p:nvSpPr>
            <p:spPr bwMode="auto">
              <a:xfrm rot="18900000">
                <a:off x="5406782" y="4529400"/>
                <a:ext cx="1052735" cy="144779"/>
              </a:xfrm>
              <a:custGeom>
                <a:avLst/>
                <a:gdLst>
                  <a:gd name="connsiteX0" fmla="*/ 68580 w 1052735"/>
                  <a:gd name="connsiteY0" fmla="*/ 99060 h 144779"/>
                  <a:gd name="connsiteX1" fmla="*/ 1052735 w 1052735"/>
                  <a:gd name="connsiteY1" fmla="*/ 99060 h 144779"/>
                  <a:gd name="connsiteX2" fmla="*/ 1052735 w 1052735"/>
                  <a:gd name="connsiteY2" fmla="*/ 144779 h 144779"/>
                  <a:gd name="connsiteX3" fmla="*/ 68580 w 1052735"/>
                  <a:gd name="connsiteY3" fmla="*/ 144779 h 144779"/>
                  <a:gd name="connsiteX4" fmla="*/ 0 w 1052735"/>
                  <a:gd name="connsiteY4" fmla="*/ 0 h 144779"/>
                  <a:gd name="connsiteX5" fmla="*/ 984155 w 1052735"/>
                  <a:gd name="connsiteY5" fmla="*/ 0 h 144779"/>
                  <a:gd name="connsiteX6" fmla="*/ 984155 w 1052735"/>
                  <a:gd name="connsiteY6" fmla="*/ 45719 h 144779"/>
                  <a:gd name="connsiteX7" fmla="*/ 0 w 1052735"/>
                  <a:gd name="connsiteY7" fmla="*/ 45719 h 1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52735" h="144779">
                    <a:moveTo>
                      <a:pt x="68580" y="99060"/>
                    </a:moveTo>
                    <a:lnTo>
                      <a:pt x="1052735" y="99060"/>
                    </a:lnTo>
                    <a:lnTo>
                      <a:pt x="1052735" y="144779"/>
                    </a:lnTo>
                    <a:lnTo>
                      <a:pt x="68580" y="144779"/>
                    </a:lnTo>
                    <a:close/>
                    <a:moveTo>
                      <a:pt x="0" y="0"/>
                    </a:moveTo>
                    <a:lnTo>
                      <a:pt x="984155" y="0"/>
                    </a:lnTo>
                    <a:lnTo>
                      <a:pt x="984155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C2CEFF79-8688-42BB-B3E8-9315F25AE1AB}"/>
                  </a:ext>
                </a:extLst>
              </p:cNvPr>
              <p:cNvSpPr/>
              <p:nvPr/>
            </p:nvSpPr>
            <p:spPr bwMode="auto">
              <a:xfrm rot="900000">
                <a:off x="7121067" y="5702724"/>
                <a:ext cx="282272" cy="339815"/>
              </a:xfrm>
              <a:custGeom>
                <a:avLst/>
                <a:gdLst>
                  <a:gd name="connsiteX0" fmla="*/ 139156 w 282272"/>
                  <a:gd name="connsiteY0" fmla="*/ 0 h 339815"/>
                  <a:gd name="connsiteX1" fmla="*/ 282272 w 282272"/>
                  <a:gd name="connsiteY1" fmla="*/ 0 h 339815"/>
                  <a:gd name="connsiteX2" fmla="*/ 260026 w 282272"/>
                  <a:gd name="connsiteY2" fmla="*/ 234011 h 339815"/>
                  <a:gd name="connsiteX3" fmla="*/ 267239 w 282272"/>
                  <a:gd name="connsiteY3" fmla="*/ 251425 h 339815"/>
                  <a:gd name="connsiteX4" fmla="*/ 267239 w 282272"/>
                  <a:gd name="connsiteY4" fmla="*/ 339815 h 339815"/>
                  <a:gd name="connsiteX5" fmla="*/ 16669 w 282272"/>
                  <a:gd name="connsiteY5" fmla="*/ 339815 h 339815"/>
                  <a:gd name="connsiteX6" fmla="*/ 0 w 282272"/>
                  <a:gd name="connsiteY6" fmla="*/ 323146 h 339815"/>
                  <a:gd name="connsiteX7" fmla="*/ 0 w 282272"/>
                  <a:gd name="connsiteY7" fmla="*/ 280114 h 339815"/>
                  <a:gd name="connsiteX8" fmla="*/ 59702 w 282272"/>
                  <a:gd name="connsiteY8" fmla="*/ 220412 h 339815"/>
                  <a:gd name="connsiteX9" fmla="*/ 160110 w 282272"/>
                  <a:gd name="connsiteY9" fmla="*/ 220412 h 3398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2272" h="339815">
                    <a:moveTo>
                      <a:pt x="139156" y="0"/>
                    </a:moveTo>
                    <a:lnTo>
                      <a:pt x="282272" y="0"/>
                    </a:lnTo>
                    <a:lnTo>
                      <a:pt x="260026" y="234011"/>
                    </a:lnTo>
                    <a:lnTo>
                      <a:pt x="267239" y="251425"/>
                    </a:lnTo>
                    <a:lnTo>
                      <a:pt x="267239" y="339815"/>
                    </a:lnTo>
                    <a:lnTo>
                      <a:pt x="16669" y="339815"/>
                    </a:lnTo>
                    <a:cubicBezTo>
                      <a:pt x="7463" y="339815"/>
                      <a:pt x="0" y="332352"/>
                      <a:pt x="0" y="323146"/>
                    </a:cubicBezTo>
                    <a:lnTo>
                      <a:pt x="0" y="280114"/>
                    </a:lnTo>
                    <a:cubicBezTo>
                      <a:pt x="0" y="247141"/>
                      <a:pt x="26729" y="220412"/>
                      <a:pt x="59702" y="220412"/>
                    </a:cubicBezTo>
                    <a:lnTo>
                      <a:pt x="160110" y="220412"/>
                    </a:lnTo>
                    <a:close/>
                  </a:path>
                </a:pathLst>
              </a:custGeom>
              <a:solidFill>
                <a:srgbClr val="00B0F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1EEA6EF2-187A-4C6D-8EFF-8B046BDB0E10}"/>
                  </a:ext>
                </a:extLst>
              </p:cNvPr>
              <p:cNvSpPr/>
              <p:nvPr/>
            </p:nvSpPr>
            <p:spPr bwMode="auto">
              <a:xfrm>
                <a:off x="6785834" y="4189410"/>
                <a:ext cx="237396" cy="149152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正方形/長方形 145">
                <a:extLst>
                  <a:ext uri="{FF2B5EF4-FFF2-40B4-BE49-F238E27FC236}">
                    <a16:creationId xmlns:a16="http://schemas.microsoft.com/office/drawing/2014/main" id="{7238C66C-CEDE-40AF-97DA-3893E1871C25}"/>
                  </a:ext>
                </a:extLst>
              </p:cNvPr>
              <p:cNvSpPr/>
              <p:nvPr/>
            </p:nvSpPr>
            <p:spPr bwMode="auto">
              <a:xfrm rot="18900000">
                <a:off x="6506302" y="3971562"/>
                <a:ext cx="262587" cy="47724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1F8C749B-F451-4CCE-8E49-33A940F24FA5}"/>
                  </a:ext>
                </a:extLst>
              </p:cNvPr>
              <p:cNvSpPr/>
              <p:nvPr/>
            </p:nvSpPr>
            <p:spPr bwMode="auto">
              <a:xfrm rot="19452066">
                <a:off x="6606804" y="4034825"/>
                <a:ext cx="99689" cy="19206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13254EA8-6B53-402D-BAD3-303BD0F88534}"/>
              </a:ext>
            </a:extLst>
          </p:cNvPr>
          <p:cNvGrpSpPr/>
          <p:nvPr/>
        </p:nvGrpSpPr>
        <p:grpSpPr>
          <a:xfrm>
            <a:off x="6567715" y="1376444"/>
            <a:ext cx="2701017" cy="1885568"/>
            <a:chOff x="6567715" y="1376444"/>
            <a:chExt cx="2701017" cy="1885568"/>
          </a:xfrm>
        </p:grpSpPr>
        <p:sp>
          <p:nvSpPr>
            <p:cNvPr id="162" name="正方形/長方形 161">
              <a:extLst>
                <a:ext uri="{FF2B5EF4-FFF2-40B4-BE49-F238E27FC236}">
                  <a16:creationId xmlns:a16="http://schemas.microsoft.com/office/drawing/2014/main" id="{5F1FD17E-AF0A-47A9-B48E-BA6016D70C9B}"/>
                </a:ext>
              </a:extLst>
            </p:cNvPr>
            <p:cNvSpPr/>
            <p:nvPr/>
          </p:nvSpPr>
          <p:spPr>
            <a:xfrm>
              <a:off x="6573110" y="2913887"/>
              <a:ext cx="2695622" cy="34812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7AE11D51-3432-4B7C-BBD1-A6A30FECE2B0}"/>
                </a:ext>
              </a:extLst>
            </p:cNvPr>
            <p:cNvSpPr/>
            <p:nvPr/>
          </p:nvSpPr>
          <p:spPr>
            <a:xfrm>
              <a:off x="8239688" y="2983710"/>
              <a:ext cx="712424" cy="215619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68A74C76-08B1-484B-818D-B7DD8F03F475}"/>
                </a:ext>
              </a:extLst>
            </p:cNvPr>
            <p:cNvGrpSpPr/>
            <p:nvPr/>
          </p:nvGrpSpPr>
          <p:grpSpPr>
            <a:xfrm>
              <a:off x="6567715" y="1376444"/>
              <a:ext cx="2356349" cy="1745954"/>
              <a:chOff x="4164385" y="61764"/>
              <a:chExt cx="3558699" cy="2636844"/>
            </a:xfrm>
          </p:grpSpPr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B385E953-730E-4860-8C6D-8FD93B021530}"/>
                  </a:ext>
                </a:extLst>
              </p:cNvPr>
              <p:cNvGrpSpPr/>
              <p:nvPr/>
            </p:nvGrpSpPr>
            <p:grpSpPr>
              <a:xfrm>
                <a:off x="6276072" y="128004"/>
                <a:ext cx="1447012" cy="2568278"/>
                <a:chOff x="8282664" y="3722086"/>
                <a:chExt cx="1447012" cy="2568278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BAA43980-4525-489F-9000-7AC512C663E9}"/>
                    </a:ext>
                  </a:extLst>
                </p:cNvPr>
                <p:cNvSpPr/>
                <p:nvPr/>
              </p:nvSpPr>
              <p:spPr bwMode="auto">
                <a:xfrm rot="13274810" flipH="1">
                  <a:off x="8733892" y="4724865"/>
                  <a:ext cx="336999" cy="221247"/>
                </a:xfrm>
                <a:custGeom>
                  <a:avLst/>
                  <a:gdLst>
                    <a:gd name="connsiteX0" fmla="*/ 260802 w 1125306"/>
                    <a:gd name="connsiteY0" fmla="*/ 424328 h 851710"/>
                    <a:gd name="connsiteX1" fmla="*/ 225235 w 1125306"/>
                    <a:gd name="connsiteY1" fmla="*/ 468386 h 851710"/>
                    <a:gd name="connsiteX2" fmla="*/ 278585 w 1125306"/>
                    <a:gd name="connsiteY2" fmla="*/ 506541 h 851710"/>
                    <a:gd name="connsiteX3" fmla="*/ 1058423 w 1125306"/>
                    <a:gd name="connsiteY3" fmla="*/ 0 h 851710"/>
                    <a:gd name="connsiteX4" fmla="*/ 1090991 w 1125306"/>
                    <a:gd name="connsiteY4" fmla="*/ 39472 h 851710"/>
                    <a:gd name="connsiteX5" fmla="*/ 1125306 w 1125306"/>
                    <a:gd name="connsiteY5" fmla="*/ 102693 h 851710"/>
                    <a:gd name="connsiteX6" fmla="*/ 1125306 w 1125306"/>
                    <a:gd name="connsiteY6" fmla="*/ 621178 h 851710"/>
                    <a:gd name="connsiteX7" fmla="*/ 877095 w 1125306"/>
                    <a:gd name="connsiteY7" fmla="*/ 530312 h 851710"/>
                    <a:gd name="connsiteX8" fmla="*/ 869889 w 1125306"/>
                    <a:gd name="connsiteY8" fmla="*/ 567513 h 851710"/>
                    <a:gd name="connsiteX9" fmla="*/ 701898 w 1125306"/>
                    <a:gd name="connsiteY9" fmla="*/ 761561 h 851710"/>
                    <a:gd name="connsiteX10" fmla="*/ 701517 w 1125306"/>
                    <a:gd name="connsiteY10" fmla="*/ 761638 h 851710"/>
                    <a:gd name="connsiteX11" fmla="*/ 691208 w 1125306"/>
                    <a:gd name="connsiteY11" fmla="*/ 766477 h 851710"/>
                    <a:gd name="connsiteX12" fmla="*/ 457428 w 1125306"/>
                    <a:gd name="connsiteY12" fmla="*/ 844072 h 851710"/>
                    <a:gd name="connsiteX13" fmla="*/ 444968 w 1125306"/>
                    <a:gd name="connsiteY13" fmla="*/ 845420 h 851710"/>
                    <a:gd name="connsiteX14" fmla="*/ 439122 w 1125306"/>
                    <a:gd name="connsiteY14" fmla="*/ 847899 h 851710"/>
                    <a:gd name="connsiteX15" fmla="*/ 393461 w 1125306"/>
                    <a:gd name="connsiteY15" fmla="*/ 849693 h 851710"/>
                    <a:gd name="connsiteX16" fmla="*/ 210124 w 1125306"/>
                    <a:gd name="connsiteY16" fmla="*/ 811291 h 851710"/>
                    <a:gd name="connsiteX17" fmla="*/ 115870 w 1125306"/>
                    <a:gd name="connsiteY17" fmla="*/ 647016 h 851710"/>
                    <a:gd name="connsiteX18" fmla="*/ 115869 w 1125306"/>
                    <a:gd name="connsiteY18" fmla="*/ 647016 h 851710"/>
                    <a:gd name="connsiteX19" fmla="*/ 118087 w 1125306"/>
                    <a:gd name="connsiteY19" fmla="*/ 637010 h 851710"/>
                    <a:gd name="connsiteX20" fmla="*/ 42881 w 1125306"/>
                    <a:gd name="connsiteY20" fmla="*/ 583224 h 851710"/>
                    <a:gd name="connsiteX21" fmla="*/ 11500 w 1125306"/>
                    <a:gd name="connsiteY21" fmla="*/ 438155 h 851710"/>
                    <a:gd name="connsiteX22" fmla="*/ 11501 w 1125306"/>
                    <a:gd name="connsiteY22" fmla="*/ 438155 h 851710"/>
                    <a:gd name="connsiteX23" fmla="*/ 22498 w 1125306"/>
                    <a:gd name="connsiteY23" fmla="*/ 422712 h 851710"/>
                    <a:gd name="connsiteX24" fmla="*/ 28185 w 1125306"/>
                    <a:gd name="connsiteY24" fmla="*/ 412102 h 851710"/>
                    <a:gd name="connsiteX25" fmla="*/ 252835 w 1125306"/>
                    <a:gd name="connsiteY25" fmla="*/ 133824 h 851710"/>
                    <a:gd name="connsiteX26" fmla="*/ 255019 w 1125306"/>
                    <a:gd name="connsiteY26" fmla="*/ 132026 h 851710"/>
                    <a:gd name="connsiteX27" fmla="*/ 260517 w 1125306"/>
                    <a:gd name="connsiteY27" fmla="*/ 124196 h 851710"/>
                    <a:gd name="connsiteX28" fmla="*/ 277510 w 1125306"/>
                    <a:gd name="connsiteY28" fmla="*/ 110917 h 851710"/>
                    <a:gd name="connsiteX29" fmla="*/ 296873 w 1125306"/>
                    <a:gd name="connsiteY29" fmla="*/ 101827 h 851710"/>
                    <a:gd name="connsiteX30" fmla="*/ 530653 w 1125306"/>
                    <a:gd name="connsiteY30" fmla="*/ 24231 h 851710"/>
                    <a:gd name="connsiteX31" fmla="*/ 530914 w 1125306"/>
                    <a:gd name="connsiteY31" fmla="*/ 24211 h 851710"/>
                    <a:gd name="connsiteX32" fmla="*/ 541342 w 1125306"/>
                    <a:gd name="connsiteY32" fmla="*/ 19316 h 851710"/>
                    <a:gd name="connsiteX33" fmla="*/ 765153 w 1125306"/>
                    <a:gd name="connsiteY33" fmla="*/ 83319 h 851710"/>
                    <a:gd name="connsiteX34" fmla="*/ 779534 w 1125306"/>
                    <a:gd name="connsiteY34" fmla="*/ 102095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125306 w 1227189"/>
                    <a:gd name="connsiteY6" fmla="*/ 102693 h 851710"/>
                    <a:gd name="connsiteX7" fmla="*/ 1227189 w 1227189"/>
                    <a:gd name="connsiteY7" fmla="*/ 481000 h 851710"/>
                    <a:gd name="connsiteX8" fmla="*/ 877095 w 1227189"/>
                    <a:gd name="connsiteY8" fmla="*/ 530312 h 851710"/>
                    <a:gd name="connsiteX9" fmla="*/ 869889 w 1227189"/>
                    <a:gd name="connsiteY9" fmla="*/ 567513 h 851710"/>
                    <a:gd name="connsiteX10" fmla="*/ 701898 w 1227189"/>
                    <a:gd name="connsiteY10" fmla="*/ 761561 h 851710"/>
                    <a:gd name="connsiteX11" fmla="*/ 701517 w 1227189"/>
                    <a:gd name="connsiteY11" fmla="*/ 761638 h 851710"/>
                    <a:gd name="connsiteX12" fmla="*/ 691208 w 1227189"/>
                    <a:gd name="connsiteY12" fmla="*/ 766477 h 851710"/>
                    <a:gd name="connsiteX13" fmla="*/ 457428 w 1227189"/>
                    <a:gd name="connsiteY13" fmla="*/ 844072 h 851710"/>
                    <a:gd name="connsiteX14" fmla="*/ 444968 w 1227189"/>
                    <a:gd name="connsiteY14" fmla="*/ 845420 h 851710"/>
                    <a:gd name="connsiteX15" fmla="*/ 439122 w 1227189"/>
                    <a:gd name="connsiteY15" fmla="*/ 847899 h 851710"/>
                    <a:gd name="connsiteX16" fmla="*/ 393461 w 1227189"/>
                    <a:gd name="connsiteY16" fmla="*/ 849693 h 851710"/>
                    <a:gd name="connsiteX17" fmla="*/ 210124 w 1227189"/>
                    <a:gd name="connsiteY17" fmla="*/ 811291 h 851710"/>
                    <a:gd name="connsiteX18" fmla="*/ 115870 w 1227189"/>
                    <a:gd name="connsiteY18" fmla="*/ 647016 h 851710"/>
                    <a:gd name="connsiteX19" fmla="*/ 115869 w 1227189"/>
                    <a:gd name="connsiteY19" fmla="*/ 647016 h 851710"/>
                    <a:gd name="connsiteX20" fmla="*/ 118087 w 1227189"/>
                    <a:gd name="connsiteY20" fmla="*/ 637010 h 851710"/>
                    <a:gd name="connsiteX21" fmla="*/ 42881 w 1227189"/>
                    <a:gd name="connsiteY21" fmla="*/ 583224 h 851710"/>
                    <a:gd name="connsiteX22" fmla="*/ 11500 w 1227189"/>
                    <a:gd name="connsiteY22" fmla="*/ 438155 h 851710"/>
                    <a:gd name="connsiteX23" fmla="*/ 11501 w 1227189"/>
                    <a:gd name="connsiteY23" fmla="*/ 438155 h 851710"/>
                    <a:gd name="connsiteX24" fmla="*/ 22498 w 1227189"/>
                    <a:gd name="connsiteY24" fmla="*/ 422712 h 851710"/>
                    <a:gd name="connsiteX25" fmla="*/ 28185 w 1227189"/>
                    <a:gd name="connsiteY25" fmla="*/ 412102 h 851710"/>
                    <a:gd name="connsiteX26" fmla="*/ 252835 w 1227189"/>
                    <a:gd name="connsiteY26" fmla="*/ 133824 h 851710"/>
                    <a:gd name="connsiteX27" fmla="*/ 255019 w 1227189"/>
                    <a:gd name="connsiteY27" fmla="*/ 132026 h 851710"/>
                    <a:gd name="connsiteX28" fmla="*/ 260517 w 1227189"/>
                    <a:gd name="connsiteY28" fmla="*/ 124196 h 851710"/>
                    <a:gd name="connsiteX29" fmla="*/ 277510 w 1227189"/>
                    <a:gd name="connsiteY29" fmla="*/ 110917 h 851710"/>
                    <a:gd name="connsiteX30" fmla="*/ 296873 w 1227189"/>
                    <a:gd name="connsiteY30" fmla="*/ 101827 h 851710"/>
                    <a:gd name="connsiteX31" fmla="*/ 530653 w 1227189"/>
                    <a:gd name="connsiteY31" fmla="*/ 24231 h 851710"/>
                    <a:gd name="connsiteX32" fmla="*/ 530914 w 1227189"/>
                    <a:gd name="connsiteY32" fmla="*/ 24211 h 851710"/>
                    <a:gd name="connsiteX33" fmla="*/ 541342 w 1227189"/>
                    <a:gd name="connsiteY33" fmla="*/ 19316 h 851710"/>
                    <a:gd name="connsiteX34" fmla="*/ 765153 w 1227189"/>
                    <a:gd name="connsiteY34" fmla="*/ 83319 h 851710"/>
                    <a:gd name="connsiteX35" fmla="*/ 779534 w 1227189"/>
                    <a:gd name="connsiteY35" fmla="*/ 102095 h 851710"/>
                    <a:gd name="connsiteX36" fmla="*/ 1058423 w 1227189"/>
                    <a:gd name="connsiteY36" fmla="*/ 0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227189 w 1227189"/>
                    <a:gd name="connsiteY6" fmla="*/ 481000 h 851710"/>
                    <a:gd name="connsiteX7" fmla="*/ 877095 w 1227189"/>
                    <a:gd name="connsiteY7" fmla="*/ 530312 h 851710"/>
                    <a:gd name="connsiteX8" fmla="*/ 869889 w 1227189"/>
                    <a:gd name="connsiteY8" fmla="*/ 567513 h 851710"/>
                    <a:gd name="connsiteX9" fmla="*/ 701898 w 1227189"/>
                    <a:gd name="connsiteY9" fmla="*/ 761561 h 851710"/>
                    <a:gd name="connsiteX10" fmla="*/ 701517 w 1227189"/>
                    <a:gd name="connsiteY10" fmla="*/ 761638 h 851710"/>
                    <a:gd name="connsiteX11" fmla="*/ 691208 w 1227189"/>
                    <a:gd name="connsiteY11" fmla="*/ 766477 h 851710"/>
                    <a:gd name="connsiteX12" fmla="*/ 457428 w 1227189"/>
                    <a:gd name="connsiteY12" fmla="*/ 844072 h 851710"/>
                    <a:gd name="connsiteX13" fmla="*/ 444968 w 1227189"/>
                    <a:gd name="connsiteY13" fmla="*/ 845420 h 851710"/>
                    <a:gd name="connsiteX14" fmla="*/ 439122 w 1227189"/>
                    <a:gd name="connsiteY14" fmla="*/ 847899 h 851710"/>
                    <a:gd name="connsiteX15" fmla="*/ 393461 w 1227189"/>
                    <a:gd name="connsiteY15" fmla="*/ 849693 h 851710"/>
                    <a:gd name="connsiteX16" fmla="*/ 210124 w 1227189"/>
                    <a:gd name="connsiteY16" fmla="*/ 811291 h 851710"/>
                    <a:gd name="connsiteX17" fmla="*/ 115870 w 1227189"/>
                    <a:gd name="connsiteY17" fmla="*/ 647016 h 851710"/>
                    <a:gd name="connsiteX18" fmla="*/ 115869 w 1227189"/>
                    <a:gd name="connsiteY18" fmla="*/ 647016 h 851710"/>
                    <a:gd name="connsiteX19" fmla="*/ 118087 w 1227189"/>
                    <a:gd name="connsiteY19" fmla="*/ 637010 h 851710"/>
                    <a:gd name="connsiteX20" fmla="*/ 42881 w 1227189"/>
                    <a:gd name="connsiteY20" fmla="*/ 583224 h 851710"/>
                    <a:gd name="connsiteX21" fmla="*/ 11500 w 1227189"/>
                    <a:gd name="connsiteY21" fmla="*/ 438155 h 851710"/>
                    <a:gd name="connsiteX22" fmla="*/ 11501 w 1227189"/>
                    <a:gd name="connsiteY22" fmla="*/ 438155 h 851710"/>
                    <a:gd name="connsiteX23" fmla="*/ 22498 w 1227189"/>
                    <a:gd name="connsiteY23" fmla="*/ 422712 h 851710"/>
                    <a:gd name="connsiteX24" fmla="*/ 28185 w 1227189"/>
                    <a:gd name="connsiteY24" fmla="*/ 412102 h 851710"/>
                    <a:gd name="connsiteX25" fmla="*/ 252835 w 1227189"/>
                    <a:gd name="connsiteY25" fmla="*/ 133824 h 851710"/>
                    <a:gd name="connsiteX26" fmla="*/ 255019 w 1227189"/>
                    <a:gd name="connsiteY26" fmla="*/ 132026 h 851710"/>
                    <a:gd name="connsiteX27" fmla="*/ 260517 w 1227189"/>
                    <a:gd name="connsiteY27" fmla="*/ 124196 h 851710"/>
                    <a:gd name="connsiteX28" fmla="*/ 277510 w 1227189"/>
                    <a:gd name="connsiteY28" fmla="*/ 110917 h 851710"/>
                    <a:gd name="connsiteX29" fmla="*/ 296873 w 1227189"/>
                    <a:gd name="connsiteY29" fmla="*/ 101827 h 851710"/>
                    <a:gd name="connsiteX30" fmla="*/ 530653 w 1227189"/>
                    <a:gd name="connsiteY30" fmla="*/ 24231 h 851710"/>
                    <a:gd name="connsiteX31" fmla="*/ 530914 w 1227189"/>
                    <a:gd name="connsiteY31" fmla="*/ 24211 h 851710"/>
                    <a:gd name="connsiteX32" fmla="*/ 541342 w 1227189"/>
                    <a:gd name="connsiteY32" fmla="*/ 19316 h 851710"/>
                    <a:gd name="connsiteX33" fmla="*/ 765153 w 1227189"/>
                    <a:gd name="connsiteY33" fmla="*/ 83319 h 851710"/>
                    <a:gd name="connsiteX34" fmla="*/ 779534 w 1227189"/>
                    <a:gd name="connsiteY34" fmla="*/ 102095 h 851710"/>
                    <a:gd name="connsiteX35" fmla="*/ 1058423 w 1227189"/>
                    <a:gd name="connsiteY35" fmla="*/ 0 h 851710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090991 w 1227189"/>
                    <a:gd name="connsiteY5" fmla="*/ 30554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197976 w 1227189"/>
                    <a:gd name="connsiteY5" fmla="*/ 8530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83722"/>
                    <a:gd name="connsiteY0" fmla="*/ 415410 h 842792"/>
                    <a:gd name="connsiteX1" fmla="*/ 225235 w 1283722"/>
                    <a:gd name="connsiteY1" fmla="*/ 459468 h 842792"/>
                    <a:gd name="connsiteX2" fmla="*/ 278585 w 1283722"/>
                    <a:gd name="connsiteY2" fmla="*/ 497623 h 842792"/>
                    <a:gd name="connsiteX3" fmla="*/ 260802 w 1283722"/>
                    <a:gd name="connsiteY3" fmla="*/ 415410 h 842792"/>
                    <a:gd name="connsiteX4" fmla="*/ 779534 w 1283722"/>
                    <a:gd name="connsiteY4" fmla="*/ 93177 h 842792"/>
                    <a:gd name="connsiteX5" fmla="*/ 1197976 w 1283722"/>
                    <a:gd name="connsiteY5" fmla="*/ 8530 h 842792"/>
                    <a:gd name="connsiteX6" fmla="*/ 1283721 w 1283722"/>
                    <a:gd name="connsiteY6" fmla="*/ 410449 h 842792"/>
                    <a:gd name="connsiteX7" fmla="*/ 877095 w 1283722"/>
                    <a:gd name="connsiteY7" fmla="*/ 521394 h 842792"/>
                    <a:gd name="connsiteX8" fmla="*/ 869889 w 1283722"/>
                    <a:gd name="connsiteY8" fmla="*/ 558595 h 842792"/>
                    <a:gd name="connsiteX9" fmla="*/ 701898 w 1283722"/>
                    <a:gd name="connsiteY9" fmla="*/ 752643 h 842792"/>
                    <a:gd name="connsiteX10" fmla="*/ 701517 w 1283722"/>
                    <a:gd name="connsiteY10" fmla="*/ 752720 h 842792"/>
                    <a:gd name="connsiteX11" fmla="*/ 691208 w 1283722"/>
                    <a:gd name="connsiteY11" fmla="*/ 757559 h 842792"/>
                    <a:gd name="connsiteX12" fmla="*/ 457428 w 1283722"/>
                    <a:gd name="connsiteY12" fmla="*/ 835154 h 842792"/>
                    <a:gd name="connsiteX13" fmla="*/ 444968 w 1283722"/>
                    <a:gd name="connsiteY13" fmla="*/ 836502 h 842792"/>
                    <a:gd name="connsiteX14" fmla="*/ 439122 w 1283722"/>
                    <a:gd name="connsiteY14" fmla="*/ 838981 h 842792"/>
                    <a:gd name="connsiteX15" fmla="*/ 393461 w 1283722"/>
                    <a:gd name="connsiteY15" fmla="*/ 840775 h 842792"/>
                    <a:gd name="connsiteX16" fmla="*/ 210124 w 1283722"/>
                    <a:gd name="connsiteY16" fmla="*/ 802373 h 842792"/>
                    <a:gd name="connsiteX17" fmla="*/ 115870 w 1283722"/>
                    <a:gd name="connsiteY17" fmla="*/ 638098 h 842792"/>
                    <a:gd name="connsiteX18" fmla="*/ 115869 w 1283722"/>
                    <a:gd name="connsiteY18" fmla="*/ 638098 h 842792"/>
                    <a:gd name="connsiteX19" fmla="*/ 118087 w 1283722"/>
                    <a:gd name="connsiteY19" fmla="*/ 628092 h 842792"/>
                    <a:gd name="connsiteX20" fmla="*/ 42881 w 1283722"/>
                    <a:gd name="connsiteY20" fmla="*/ 574306 h 842792"/>
                    <a:gd name="connsiteX21" fmla="*/ 11500 w 1283722"/>
                    <a:gd name="connsiteY21" fmla="*/ 429237 h 842792"/>
                    <a:gd name="connsiteX22" fmla="*/ 11501 w 1283722"/>
                    <a:gd name="connsiteY22" fmla="*/ 429237 h 842792"/>
                    <a:gd name="connsiteX23" fmla="*/ 22498 w 1283722"/>
                    <a:gd name="connsiteY23" fmla="*/ 413794 h 842792"/>
                    <a:gd name="connsiteX24" fmla="*/ 28185 w 1283722"/>
                    <a:gd name="connsiteY24" fmla="*/ 403184 h 842792"/>
                    <a:gd name="connsiteX25" fmla="*/ 252835 w 1283722"/>
                    <a:gd name="connsiteY25" fmla="*/ 124906 h 842792"/>
                    <a:gd name="connsiteX26" fmla="*/ 255019 w 1283722"/>
                    <a:gd name="connsiteY26" fmla="*/ 123108 h 842792"/>
                    <a:gd name="connsiteX27" fmla="*/ 260517 w 1283722"/>
                    <a:gd name="connsiteY27" fmla="*/ 115278 h 842792"/>
                    <a:gd name="connsiteX28" fmla="*/ 277510 w 1283722"/>
                    <a:gd name="connsiteY28" fmla="*/ 101999 h 842792"/>
                    <a:gd name="connsiteX29" fmla="*/ 296873 w 1283722"/>
                    <a:gd name="connsiteY29" fmla="*/ 92909 h 842792"/>
                    <a:gd name="connsiteX30" fmla="*/ 530653 w 1283722"/>
                    <a:gd name="connsiteY30" fmla="*/ 15313 h 842792"/>
                    <a:gd name="connsiteX31" fmla="*/ 530914 w 1283722"/>
                    <a:gd name="connsiteY31" fmla="*/ 15293 h 842792"/>
                    <a:gd name="connsiteX32" fmla="*/ 541342 w 1283722"/>
                    <a:gd name="connsiteY32" fmla="*/ 10398 h 842792"/>
                    <a:gd name="connsiteX33" fmla="*/ 765153 w 1283722"/>
                    <a:gd name="connsiteY33" fmla="*/ 74401 h 842792"/>
                    <a:gd name="connsiteX34" fmla="*/ 779534 w 1283722"/>
                    <a:gd name="connsiteY34" fmla="*/ 93177 h 842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283722" h="842792">
                      <a:moveTo>
                        <a:pt x="260802" y="415410"/>
                      </a:moveTo>
                      <a:lnTo>
                        <a:pt x="225235" y="459468"/>
                      </a:lnTo>
                      <a:lnTo>
                        <a:pt x="278585" y="497623"/>
                      </a:lnTo>
                      <a:lnTo>
                        <a:pt x="260802" y="415410"/>
                      </a:lnTo>
                      <a:close/>
                      <a:moveTo>
                        <a:pt x="779534" y="93177"/>
                      </a:moveTo>
                      <a:lnTo>
                        <a:pt x="1197976" y="8530"/>
                      </a:lnTo>
                      <a:lnTo>
                        <a:pt x="1283721" y="410449"/>
                      </a:lnTo>
                      <a:lnTo>
                        <a:pt x="877095" y="521394"/>
                      </a:lnTo>
                      <a:lnTo>
                        <a:pt x="869889" y="558595"/>
                      </a:lnTo>
                      <a:cubicBezTo>
                        <a:pt x="844273" y="650532"/>
                        <a:pt x="783446" y="725576"/>
                        <a:pt x="701898" y="752643"/>
                      </a:cubicBezTo>
                      <a:lnTo>
                        <a:pt x="701517" y="752720"/>
                      </a:lnTo>
                      <a:lnTo>
                        <a:pt x="691208" y="757559"/>
                      </a:lnTo>
                      <a:lnTo>
                        <a:pt x="457428" y="835154"/>
                      </a:lnTo>
                      <a:lnTo>
                        <a:pt x="444968" y="836502"/>
                      </a:lnTo>
                      <a:lnTo>
                        <a:pt x="439122" y="838981"/>
                      </a:lnTo>
                      <a:cubicBezTo>
                        <a:pt x="424580" y="843249"/>
                        <a:pt x="409122" y="844056"/>
                        <a:pt x="393461" y="840775"/>
                      </a:cubicBezTo>
                      <a:lnTo>
                        <a:pt x="210124" y="802373"/>
                      </a:lnTo>
                      <a:cubicBezTo>
                        <a:pt x="147475" y="789251"/>
                        <a:pt x="105276" y="715702"/>
                        <a:pt x="115870" y="638098"/>
                      </a:cubicBezTo>
                      <a:lnTo>
                        <a:pt x="115869" y="638098"/>
                      </a:lnTo>
                      <a:lnTo>
                        <a:pt x="118087" y="628092"/>
                      </a:lnTo>
                      <a:lnTo>
                        <a:pt x="42881" y="574306"/>
                      </a:lnTo>
                      <a:cubicBezTo>
                        <a:pt x="1876" y="544981"/>
                        <a:pt x="-12174" y="480031"/>
                        <a:pt x="11500" y="429237"/>
                      </a:cubicBezTo>
                      <a:lnTo>
                        <a:pt x="11501" y="429237"/>
                      </a:lnTo>
                      <a:lnTo>
                        <a:pt x="22498" y="413794"/>
                      </a:lnTo>
                      <a:lnTo>
                        <a:pt x="28185" y="403184"/>
                      </a:lnTo>
                      <a:lnTo>
                        <a:pt x="252835" y="124906"/>
                      </a:lnTo>
                      <a:lnTo>
                        <a:pt x="255019" y="123108"/>
                      </a:lnTo>
                      <a:lnTo>
                        <a:pt x="260517" y="115278"/>
                      </a:lnTo>
                      <a:cubicBezTo>
                        <a:pt x="265755" y="110222"/>
                        <a:pt x="271435" y="105762"/>
                        <a:pt x="277510" y="101999"/>
                      </a:cubicBezTo>
                      <a:cubicBezTo>
                        <a:pt x="283586" y="98236"/>
                        <a:pt x="290056" y="95172"/>
                        <a:pt x="296873" y="92909"/>
                      </a:cubicBezTo>
                      <a:lnTo>
                        <a:pt x="530653" y="15313"/>
                      </a:lnTo>
                      <a:lnTo>
                        <a:pt x="530914" y="15293"/>
                      </a:lnTo>
                      <a:lnTo>
                        <a:pt x="541342" y="10398"/>
                      </a:lnTo>
                      <a:cubicBezTo>
                        <a:pt x="622890" y="-16670"/>
                        <a:pt x="705858" y="10648"/>
                        <a:pt x="765153" y="74401"/>
                      </a:cubicBezTo>
                      <a:lnTo>
                        <a:pt x="779534" y="93177"/>
                      </a:lnTo>
                      <a:close/>
                    </a:path>
                  </a:pathLst>
                </a:custGeom>
                <a:solidFill>
                  <a:srgbClr val="FF9966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AAFB9207-E0DF-472C-AE6D-307378331B94}"/>
                    </a:ext>
                  </a:extLst>
                </p:cNvPr>
                <p:cNvSpPr/>
                <p:nvPr/>
              </p:nvSpPr>
              <p:spPr bwMode="auto">
                <a:xfrm rot="1441628">
                  <a:off x="8893714" y="4767435"/>
                  <a:ext cx="382977" cy="436808"/>
                </a:xfrm>
                <a:custGeom>
                  <a:avLst/>
                  <a:gdLst>
                    <a:gd name="connsiteX0" fmla="*/ 288453 w 382977"/>
                    <a:gd name="connsiteY0" fmla="*/ 5347 h 436808"/>
                    <a:gd name="connsiteX1" fmla="*/ 314937 w 382977"/>
                    <a:gd name="connsiteY1" fmla="*/ 0 h 436808"/>
                    <a:gd name="connsiteX2" fmla="*/ 382977 w 382977"/>
                    <a:gd name="connsiteY2" fmla="*/ 68040 h 436808"/>
                    <a:gd name="connsiteX3" fmla="*/ 382976 w 382977"/>
                    <a:gd name="connsiteY3" fmla="*/ 364184 h 436808"/>
                    <a:gd name="connsiteX4" fmla="*/ 341420 w 382977"/>
                    <a:gd name="connsiteY4" fmla="*/ 426877 h 436808"/>
                    <a:gd name="connsiteX5" fmla="*/ 332340 w 382977"/>
                    <a:gd name="connsiteY5" fmla="*/ 428710 h 436808"/>
                    <a:gd name="connsiteX6" fmla="*/ 320518 w 382977"/>
                    <a:gd name="connsiteY6" fmla="*/ 434479 h 436808"/>
                    <a:gd name="connsiteX7" fmla="*/ 268888 w 382977"/>
                    <a:gd name="connsiteY7" fmla="*/ 427682 h 436808"/>
                    <a:gd name="connsiteX8" fmla="*/ 0 w 382977"/>
                    <a:gd name="connsiteY8" fmla="*/ 272438 h 436808"/>
                    <a:gd name="connsiteX9" fmla="*/ 68039 w 382977"/>
                    <a:gd name="connsiteY9" fmla="*/ 154590 h 436808"/>
                    <a:gd name="connsiteX10" fmla="*/ 246897 w 382977"/>
                    <a:gd name="connsiteY10" fmla="*/ 257854 h 436808"/>
                    <a:gd name="connsiteX11" fmla="*/ 246897 w 382977"/>
                    <a:gd name="connsiteY11" fmla="*/ 68040 h 436808"/>
                    <a:gd name="connsiteX12" fmla="*/ 288453 w 382977"/>
                    <a:gd name="connsiteY12" fmla="*/ 5347 h 4368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82977" h="436808">
                      <a:moveTo>
                        <a:pt x="288453" y="5347"/>
                      </a:moveTo>
                      <a:cubicBezTo>
                        <a:pt x="296593" y="1904"/>
                        <a:pt x="305543" y="0"/>
                        <a:pt x="314937" y="0"/>
                      </a:cubicBezTo>
                      <a:cubicBezTo>
                        <a:pt x="352514" y="0"/>
                        <a:pt x="382977" y="30463"/>
                        <a:pt x="382977" y="68040"/>
                      </a:cubicBezTo>
                      <a:cubicBezTo>
                        <a:pt x="382977" y="166755"/>
                        <a:pt x="382976" y="265469"/>
                        <a:pt x="382976" y="364184"/>
                      </a:cubicBezTo>
                      <a:cubicBezTo>
                        <a:pt x="382976" y="392367"/>
                        <a:pt x="365841" y="416547"/>
                        <a:pt x="341420" y="426877"/>
                      </a:cubicBezTo>
                      <a:lnTo>
                        <a:pt x="332340" y="428710"/>
                      </a:lnTo>
                      <a:lnTo>
                        <a:pt x="320518" y="434479"/>
                      </a:lnTo>
                      <a:cubicBezTo>
                        <a:pt x="303699" y="438986"/>
                        <a:pt x="285160" y="437076"/>
                        <a:pt x="268888" y="427682"/>
                      </a:cubicBezTo>
                      <a:cubicBezTo>
                        <a:pt x="179259" y="375934"/>
                        <a:pt x="89629" y="324186"/>
                        <a:pt x="0" y="272438"/>
                      </a:cubicBezTo>
                      <a:lnTo>
                        <a:pt x="68039" y="154590"/>
                      </a:lnTo>
                      <a:lnTo>
                        <a:pt x="246897" y="257854"/>
                      </a:lnTo>
                      <a:lnTo>
                        <a:pt x="246897" y="68040"/>
                      </a:lnTo>
                      <a:cubicBezTo>
                        <a:pt x="246897" y="39858"/>
                        <a:pt x="264032" y="15676"/>
                        <a:pt x="288453" y="5347"/>
                      </a:cubicBezTo>
                      <a:close/>
                    </a:path>
                  </a:pathLst>
                </a:custGeom>
                <a:solidFill>
                  <a:srgbClr val="99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2B338736-3B92-4ABA-986A-3423449E2B09}"/>
                    </a:ext>
                  </a:extLst>
                </p:cNvPr>
                <p:cNvGrpSpPr/>
                <p:nvPr/>
              </p:nvGrpSpPr>
              <p:grpSpPr>
                <a:xfrm rot="2189544">
                  <a:off x="9156779" y="5421162"/>
                  <a:ext cx="267239" cy="802652"/>
                  <a:chOff x="9409861" y="5442593"/>
                  <a:chExt cx="267239" cy="802652"/>
                </a:xfrm>
              </p:grpSpPr>
              <p:sp>
                <p:nvSpPr>
                  <p:cNvPr id="195" name="台形 194">
                    <a:extLst>
                      <a:ext uri="{FF2B5EF4-FFF2-40B4-BE49-F238E27FC236}">
                        <a16:creationId xmlns:a16="http://schemas.microsoft.com/office/drawing/2014/main" id="{131E4B84-B5B3-4140-BA71-94D997AF060C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9416196" y="5442593"/>
                    <a:ext cx="178816" cy="717849"/>
                  </a:xfrm>
                  <a:prstGeom prst="trapezoid">
                    <a:avLst>
                      <a:gd name="adj" fmla="val 19538"/>
                    </a:avLst>
                  </a:pr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6" name="フリーフォーム: 図形 195">
                    <a:extLst>
                      <a:ext uri="{FF2B5EF4-FFF2-40B4-BE49-F238E27FC236}">
                        <a16:creationId xmlns:a16="http://schemas.microsoft.com/office/drawing/2014/main" id="{500D0936-BCEB-4949-A293-47783A2F0A2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9409861" y="6125842"/>
                    <a:ext cx="267239" cy="119403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8DCD601B-63A1-4B28-886F-9039A9E34610}"/>
                    </a:ext>
                  </a:extLst>
                </p:cNvPr>
                <p:cNvSpPr/>
                <p:nvPr/>
              </p:nvSpPr>
              <p:spPr bwMode="auto">
                <a:xfrm rot="19800000">
                  <a:off x="9031932" y="4627403"/>
                  <a:ext cx="265610" cy="253562"/>
                </a:xfrm>
                <a:custGeom>
                  <a:avLst/>
                  <a:gdLst>
                    <a:gd name="connsiteX0" fmla="*/ 57373 w 265610"/>
                    <a:gd name="connsiteY0" fmla="*/ 0 h 253562"/>
                    <a:gd name="connsiteX1" fmla="*/ 197620 w 265610"/>
                    <a:gd name="connsiteY1" fmla="*/ 0 h 253562"/>
                    <a:gd name="connsiteX2" fmla="*/ 207480 w 265610"/>
                    <a:gd name="connsiteY2" fmla="*/ 115052 h 253562"/>
                    <a:gd name="connsiteX3" fmla="*/ 248782 w 265610"/>
                    <a:gd name="connsiteY3" fmla="*/ 115052 h 253562"/>
                    <a:gd name="connsiteX4" fmla="*/ 265610 w 265610"/>
                    <a:gd name="connsiteY4" fmla="*/ 131880 h 253562"/>
                    <a:gd name="connsiteX5" fmla="*/ 265610 w 265610"/>
                    <a:gd name="connsiteY5" fmla="*/ 184307 h 253562"/>
                    <a:gd name="connsiteX6" fmla="*/ 196355 w 265610"/>
                    <a:gd name="connsiteY6" fmla="*/ 253562 h 253562"/>
                    <a:gd name="connsiteX7" fmla="*/ 69255 w 265610"/>
                    <a:gd name="connsiteY7" fmla="*/ 253562 h 253562"/>
                    <a:gd name="connsiteX8" fmla="*/ 0 w 265610"/>
                    <a:gd name="connsiteY8" fmla="*/ 184307 h 253562"/>
                    <a:gd name="connsiteX9" fmla="*/ 0 w 265610"/>
                    <a:gd name="connsiteY9" fmla="*/ 131880 h 253562"/>
                    <a:gd name="connsiteX10" fmla="*/ 16828 w 265610"/>
                    <a:gd name="connsiteY10" fmla="*/ 115052 h 253562"/>
                    <a:gd name="connsiteX11" fmla="*/ 47513 w 265610"/>
                    <a:gd name="connsiteY11" fmla="*/ 115052 h 253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5610" h="253562">
                      <a:moveTo>
                        <a:pt x="57373" y="0"/>
                      </a:moveTo>
                      <a:lnTo>
                        <a:pt x="197620" y="0"/>
                      </a:lnTo>
                      <a:lnTo>
                        <a:pt x="207480" y="115052"/>
                      </a:lnTo>
                      <a:lnTo>
                        <a:pt x="248782" y="115052"/>
                      </a:lnTo>
                      <a:cubicBezTo>
                        <a:pt x="258076" y="115052"/>
                        <a:pt x="265610" y="122586"/>
                        <a:pt x="265610" y="131880"/>
                      </a:cubicBezTo>
                      <a:lnTo>
                        <a:pt x="265610" y="184307"/>
                      </a:lnTo>
                      <a:cubicBezTo>
                        <a:pt x="265610" y="222555"/>
                        <a:pt x="234603" y="253562"/>
                        <a:pt x="196355" y="253562"/>
                      </a:cubicBezTo>
                      <a:lnTo>
                        <a:pt x="69255" y="253562"/>
                      </a:lnTo>
                      <a:cubicBezTo>
                        <a:pt x="31007" y="253562"/>
                        <a:pt x="0" y="222555"/>
                        <a:pt x="0" y="184307"/>
                      </a:cubicBezTo>
                      <a:lnTo>
                        <a:pt x="0" y="131880"/>
                      </a:lnTo>
                      <a:cubicBezTo>
                        <a:pt x="0" y="122586"/>
                        <a:pt x="7534" y="115052"/>
                        <a:pt x="16828" y="115052"/>
                      </a:cubicBezTo>
                      <a:lnTo>
                        <a:pt x="47513" y="115052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AACA2718-020C-4FD6-A84A-1DE5D84737A1}"/>
                    </a:ext>
                  </a:extLst>
                </p:cNvPr>
                <p:cNvGrpSpPr/>
                <p:nvPr/>
              </p:nvGrpSpPr>
              <p:grpSpPr>
                <a:xfrm rot="1800000">
                  <a:off x="9322860" y="5487712"/>
                  <a:ext cx="267239" cy="802652"/>
                  <a:chOff x="9409861" y="5442593"/>
                  <a:chExt cx="267239" cy="802652"/>
                </a:xfrm>
              </p:grpSpPr>
              <p:sp>
                <p:nvSpPr>
                  <p:cNvPr id="193" name="台形 192">
                    <a:extLst>
                      <a:ext uri="{FF2B5EF4-FFF2-40B4-BE49-F238E27FC236}">
                        <a16:creationId xmlns:a16="http://schemas.microsoft.com/office/drawing/2014/main" id="{66C39D2E-6735-4830-9846-892C2CC0AFE2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9416196" y="5442593"/>
                    <a:ext cx="178816" cy="717849"/>
                  </a:xfrm>
                  <a:prstGeom prst="trapezoid">
                    <a:avLst>
                      <a:gd name="adj" fmla="val 19538"/>
                    </a:avLst>
                  </a:pr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96DF506A-5DC1-4027-8167-D66C99937EAC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9409861" y="6125842"/>
                    <a:ext cx="267239" cy="119403"/>
                  </a:xfrm>
                  <a:custGeom>
                    <a:avLst/>
                    <a:gdLst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35804 w 267239"/>
                      <a:gd name="connsiteY8" fmla="*/ 119403 h 119403"/>
                      <a:gd name="connsiteX9" fmla="*/ 16669 w 267239"/>
                      <a:gd name="connsiteY9" fmla="*/ 119403 h 119403"/>
                      <a:gd name="connsiteX10" fmla="*/ 0 w 267239"/>
                      <a:gd name="connsiteY10" fmla="*/ 102734 h 119403"/>
                      <a:gd name="connsiteX11" fmla="*/ 0 w 267239"/>
                      <a:gd name="connsiteY11" fmla="*/ 59702 h 119403"/>
                      <a:gd name="connsiteX12" fmla="*/ 59702 w 267239"/>
                      <a:gd name="connsiteY12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208356 w 267239"/>
                      <a:gd name="connsiteY7" fmla="*/ 119403 h 119403"/>
                      <a:gd name="connsiteX8" fmla="*/ 16669 w 267239"/>
                      <a:gd name="connsiteY8" fmla="*/ 119403 h 119403"/>
                      <a:gd name="connsiteX9" fmla="*/ 0 w 267239"/>
                      <a:gd name="connsiteY9" fmla="*/ 102734 h 119403"/>
                      <a:gd name="connsiteX10" fmla="*/ 0 w 267239"/>
                      <a:gd name="connsiteY10" fmla="*/ 59702 h 119403"/>
                      <a:gd name="connsiteX11" fmla="*/ 59702 w 267239"/>
                      <a:gd name="connsiteY11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166817 w 267239"/>
                      <a:gd name="connsiteY3" fmla="*/ 0 h 119403"/>
                      <a:gd name="connsiteX4" fmla="*/ 236226 w 267239"/>
                      <a:gd name="connsiteY4" fmla="*/ 0 h 119403"/>
                      <a:gd name="connsiteX5" fmla="*/ 267239 w 267239"/>
                      <a:gd name="connsiteY5" fmla="*/ 31013 h 119403"/>
                      <a:gd name="connsiteX6" fmla="*/ 267239 w 267239"/>
                      <a:gd name="connsiteY6" fmla="*/ 119403 h 119403"/>
                      <a:gd name="connsiteX7" fmla="*/ 16669 w 267239"/>
                      <a:gd name="connsiteY7" fmla="*/ 119403 h 119403"/>
                      <a:gd name="connsiteX8" fmla="*/ 0 w 267239"/>
                      <a:gd name="connsiteY8" fmla="*/ 102734 h 119403"/>
                      <a:gd name="connsiteX9" fmla="*/ 0 w 267239"/>
                      <a:gd name="connsiteY9" fmla="*/ 59702 h 119403"/>
                      <a:gd name="connsiteX10" fmla="*/ 59702 w 267239"/>
                      <a:gd name="connsiteY10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166328 w 267239"/>
                      <a:gd name="connsiteY2" fmla="*/ 203 h 119403"/>
                      <a:gd name="connsiteX3" fmla="*/ 236226 w 267239"/>
                      <a:gd name="connsiteY3" fmla="*/ 0 h 119403"/>
                      <a:gd name="connsiteX4" fmla="*/ 267239 w 267239"/>
                      <a:gd name="connsiteY4" fmla="*/ 31013 h 119403"/>
                      <a:gd name="connsiteX5" fmla="*/ 267239 w 267239"/>
                      <a:gd name="connsiteY5" fmla="*/ 119403 h 119403"/>
                      <a:gd name="connsiteX6" fmla="*/ 16669 w 267239"/>
                      <a:gd name="connsiteY6" fmla="*/ 119403 h 119403"/>
                      <a:gd name="connsiteX7" fmla="*/ 0 w 267239"/>
                      <a:gd name="connsiteY7" fmla="*/ 102734 h 119403"/>
                      <a:gd name="connsiteX8" fmla="*/ 0 w 267239"/>
                      <a:gd name="connsiteY8" fmla="*/ 59702 h 119403"/>
                      <a:gd name="connsiteX9" fmla="*/ 59702 w 267239"/>
                      <a:gd name="connsiteY9" fmla="*/ 0 h 119403"/>
                      <a:gd name="connsiteX0" fmla="*/ 59702 w 267239"/>
                      <a:gd name="connsiteY0" fmla="*/ 0 h 119403"/>
                      <a:gd name="connsiteX1" fmla="*/ 165324 w 267239"/>
                      <a:gd name="connsiteY1" fmla="*/ 0 h 119403"/>
                      <a:gd name="connsiteX2" fmla="*/ 236226 w 267239"/>
                      <a:gd name="connsiteY2" fmla="*/ 0 h 119403"/>
                      <a:gd name="connsiteX3" fmla="*/ 267239 w 267239"/>
                      <a:gd name="connsiteY3" fmla="*/ 31013 h 119403"/>
                      <a:gd name="connsiteX4" fmla="*/ 267239 w 267239"/>
                      <a:gd name="connsiteY4" fmla="*/ 119403 h 119403"/>
                      <a:gd name="connsiteX5" fmla="*/ 16669 w 267239"/>
                      <a:gd name="connsiteY5" fmla="*/ 119403 h 119403"/>
                      <a:gd name="connsiteX6" fmla="*/ 0 w 267239"/>
                      <a:gd name="connsiteY6" fmla="*/ 102734 h 119403"/>
                      <a:gd name="connsiteX7" fmla="*/ 0 w 267239"/>
                      <a:gd name="connsiteY7" fmla="*/ 59702 h 119403"/>
                      <a:gd name="connsiteX8" fmla="*/ 59702 w 267239"/>
                      <a:gd name="connsiteY8" fmla="*/ 0 h 119403"/>
                      <a:gd name="connsiteX0" fmla="*/ 59702 w 267239"/>
                      <a:gd name="connsiteY0" fmla="*/ 0 h 119403"/>
                      <a:gd name="connsiteX1" fmla="*/ 236226 w 267239"/>
                      <a:gd name="connsiteY1" fmla="*/ 0 h 119403"/>
                      <a:gd name="connsiteX2" fmla="*/ 267239 w 267239"/>
                      <a:gd name="connsiteY2" fmla="*/ 31013 h 119403"/>
                      <a:gd name="connsiteX3" fmla="*/ 267239 w 267239"/>
                      <a:gd name="connsiteY3" fmla="*/ 119403 h 119403"/>
                      <a:gd name="connsiteX4" fmla="*/ 16669 w 267239"/>
                      <a:gd name="connsiteY4" fmla="*/ 119403 h 119403"/>
                      <a:gd name="connsiteX5" fmla="*/ 0 w 267239"/>
                      <a:gd name="connsiteY5" fmla="*/ 102734 h 119403"/>
                      <a:gd name="connsiteX6" fmla="*/ 0 w 267239"/>
                      <a:gd name="connsiteY6" fmla="*/ 59702 h 119403"/>
                      <a:gd name="connsiteX7" fmla="*/ 59702 w 267239"/>
                      <a:gd name="connsiteY7" fmla="*/ 0 h 1194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67239" h="119403">
                        <a:moveTo>
                          <a:pt x="59702" y="0"/>
                        </a:moveTo>
                        <a:lnTo>
                          <a:pt x="236226" y="0"/>
                        </a:lnTo>
                        <a:cubicBezTo>
                          <a:pt x="253354" y="0"/>
                          <a:pt x="267239" y="13885"/>
                          <a:pt x="267239" y="31013"/>
                        </a:cubicBezTo>
                        <a:lnTo>
                          <a:pt x="267239" y="119403"/>
                        </a:lnTo>
                        <a:lnTo>
                          <a:pt x="16669" y="119403"/>
                        </a:lnTo>
                        <a:cubicBezTo>
                          <a:pt x="7463" y="119403"/>
                          <a:pt x="0" y="111940"/>
                          <a:pt x="0" y="102734"/>
                        </a:cubicBezTo>
                        <a:lnTo>
                          <a:pt x="0" y="59702"/>
                        </a:lnTo>
                        <a:cubicBezTo>
                          <a:pt x="0" y="26729"/>
                          <a:pt x="26729" y="0"/>
                          <a:pt x="59702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9C647B80-B959-4EB8-8176-162417ED8F44}"/>
                    </a:ext>
                  </a:extLst>
                </p:cNvPr>
                <p:cNvGrpSpPr/>
                <p:nvPr/>
              </p:nvGrpSpPr>
              <p:grpSpPr>
                <a:xfrm rot="20081616">
                  <a:off x="8282664" y="3722086"/>
                  <a:ext cx="1208917" cy="1025731"/>
                  <a:chOff x="7744154" y="3363606"/>
                  <a:chExt cx="1208917" cy="1025731"/>
                </a:xfrm>
              </p:grpSpPr>
              <p:sp>
                <p:nvSpPr>
                  <p:cNvPr id="189" name="楕円 188">
                    <a:extLst>
                      <a:ext uri="{FF2B5EF4-FFF2-40B4-BE49-F238E27FC236}">
                        <a16:creationId xmlns:a16="http://schemas.microsoft.com/office/drawing/2014/main" id="{360B59D0-99B6-41F5-8BB1-B4E723AD0FC4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7930467" y="3482371"/>
                    <a:ext cx="838780" cy="891929"/>
                  </a:xfrm>
                  <a:prstGeom prst="ellipse">
                    <a:avLst/>
                  </a:pr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A9A8E6E9-DA22-4468-A082-FB1F46552FDC}"/>
                      </a:ext>
                    </a:extLst>
                  </p:cNvPr>
                  <p:cNvSpPr/>
                  <p:nvPr/>
                </p:nvSpPr>
                <p:spPr bwMode="auto">
                  <a:xfrm rot="4500000">
                    <a:off x="7835747" y="3272013"/>
                    <a:ext cx="1025731" cy="1208917"/>
                  </a:xfrm>
                  <a:custGeom>
                    <a:avLst/>
                    <a:gdLst>
                      <a:gd name="connsiteX0" fmla="*/ 852 w 1025731"/>
                      <a:gd name="connsiteY0" fmla="*/ 961919 h 1208917"/>
                      <a:gd name="connsiteX1" fmla="*/ 10164 w 1025731"/>
                      <a:gd name="connsiteY1" fmla="*/ 863727 h 1208917"/>
                      <a:gd name="connsiteX2" fmla="*/ 27297 w 1025731"/>
                      <a:gd name="connsiteY2" fmla="*/ 816186 h 1208917"/>
                      <a:gd name="connsiteX3" fmla="*/ 37290 w 1025731"/>
                      <a:gd name="connsiteY3" fmla="*/ 798561 h 1208917"/>
                      <a:gd name="connsiteX4" fmla="*/ 18577 w 1025731"/>
                      <a:gd name="connsiteY4" fmla="*/ 735892 h 1208917"/>
                      <a:gd name="connsiteX5" fmla="*/ 10463 w 1025731"/>
                      <a:gd name="connsiteY5" fmla="*/ 652700 h 1208917"/>
                      <a:gd name="connsiteX6" fmla="*/ 425278 w 1025731"/>
                      <a:gd name="connsiteY6" fmla="*/ 192282 h 1208917"/>
                      <a:gd name="connsiteX7" fmla="*/ 450984 w 1025731"/>
                      <a:gd name="connsiteY7" fmla="*/ 189938 h 1208917"/>
                      <a:gd name="connsiteX8" fmla="*/ 472644 w 1025731"/>
                      <a:gd name="connsiteY8" fmla="*/ 181673 h 1208917"/>
                      <a:gd name="connsiteX9" fmla="*/ 719401 w 1025731"/>
                      <a:gd name="connsiteY9" fmla="*/ 0 h 1208917"/>
                      <a:gd name="connsiteX10" fmla="*/ 849519 w 1025731"/>
                      <a:gd name="connsiteY10" fmla="*/ 187388 h 1208917"/>
                      <a:gd name="connsiteX11" fmla="*/ 844058 w 1025731"/>
                      <a:gd name="connsiteY11" fmla="*/ 195501 h 1208917"/>
                      <a:gd name="connsiteX12" fmla="*/ 851714 w 1025731"/>
                      <a:gd name="connsiteY12" fmla="*/ 193371 h 1208917"/>
                      <a:gd name="connsiteX13" fmla="*/ 948261 w 1025731"/>
                      <a:gd name="connsiteY13" fmla="*/ 158587 h 1208917"/>
                      <a:gd name="connsiteX14" fmla="*/ 938663 w 1025731"/>
                      <a:gd name="connsiteY14" fmla="*/ 280494 h 1208917"/>
                      <a:gd name="connsiteX15" fmla="*/ 910456 w 1025731"/>
                      <a:gd name="connsiteY15" fmla="*/ 307717 h 1208917"/>
                      <a:gd name="connsiteX16" fmla="*/ 1025731 w 1025731"/>
                      <a:gd name="connsiteY16" fmla="*/ 286645 h 1208917"/>
                      <a:gd name="connsiteX17" fmla="*/ 647365 w 1025731"/>
                      <a:gd name="connsiteY17" fmla="*/ 491055 h 1208917"/>
                      <a:gd name="connsiteX18" fmla="*/ 576052 w 1025731"/>
                      <a:gd name="connsiteY18" fmla="*/ 494221 h 1208917"/>
                      <a:gd name="connsiteX19" fmla="*/ 572799 w 1025731"/>
                      <a:gd name="connsiteY19" fmla="*/ 460202 h 1208917"/>
                      <a:gd name="connsiteX20" fmla="*/ 350790 w 1025731"/>
                      <a:gd name="connsiteY20" fmla="*/ 901708 h 1208917"/>
                      <a:gd name="connsiteX21" fmla="*/ 458414 w 1025731"/>
                      <a:gd name="connsiteY21" fmla="*/ 1086460 h 1208917"/>
                      <a:gd name="connsiteX22" fmla="*/ 500246 w 1025731"/>
                      <a:gd name="connsiteY22" fmla="*/ 1119955 h 1208917"/>
                      <a:gd name="connsiteX23" fmla="*/ 425278 w 1025731"/>
                      <a:gd name="connsiteY23" fmla="*/ 1113118 h 1208917"/>
                      <a:gd name="connsiteX24" fmla="*/ 339486 w 1025731"/>
                      <a:gd name="connsiteY24" fmla="*/ 1090068 h 1208917"/>
                      <a:gd name="connsiteX25" fmla="*/ 290096 w 1025731"/>
                      <a:gd name="connsiteY25" fmla="*/ 1067882 h 1208917"/>
                      <a:gd name="connsiteX26" fmla="*/ 293803 w 1025731"/>
                      <a:gd name="connsiteY26" fmla="*/ 1077378 h 1208917"/>
                      <a:gd name="connsiteX27" fmla="*/ 391195 w 1025731"/>
                      <a:gd name="connsiteY27" fmla="*/ 1207476 h 1208917"/>
                      <a:gd name="connsiteX28" fmla="*/ 133862 w 1025731"/>
                      <a:gd name="connsiteY28" fmla="*/ 1047777 h 1208917"/>
                      <a:gd name="connsiteX29" fmla="*/ 114280 w 1025731"/>
                      <a:gd name="connsiteY29" fmla="*/ 997111 h 1208917"/>
                      <a:gd name="connsiteX30" fmla="*/ 116948 w 1025731"/>
                      <a:gd name="connsiteY30" fmla="*/ 1065372 h 1208917"/>
                      <a:gd name="connsiteX31" fmla="*/ 147308 w 1025731"/>
                      <a:gd name="connsiteY31" fmla="*/ 1159147 h 1208917"/>
                      <a:gd name="connsiteX32" fmla="*/ 852 w 1025731"/>
                      <a:gd name="connsiteY32" fmla="*/ 961919 h 12089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025731" h="1208917">
                        <a:moveTo>
                          <a:pt x="852" y="961919"/>
                        </a:moveTo>
                        <a:cubicBezTo>
                          <a:pt x="-1624" y="930309"/>
                          <a:pt x="1235" y="897050"/>
                          <a:pt x="10164" y="863727"/>
                        </a:cubicBezTo>
                        <a:cubicBezTo>
                          <a:pt x="14629" y="847066"/>
                          <a:pt x="20399" y="831177"/>
                          <a:pt x="27297" y="816186"/>
                        </a:cubicBezTo>
                        <a:lnTo>
                          <a:pt x="37290" y="798561"/>
                        </a:lnTo>
                        <a:lnTo>
                          <a:pt x="18577" y="735892"/>
                        </a:lnTo>
                        <a:cubicBezTo>
                          <a:pt x="13246" y="708890"/>
                          <a:pt x="10463" y="681089"/>
                          <a:pt x="10463" y="652700"/>
                        </a:cubicBezTo>
                        <a:cubicBezTo>
                          <a:pt x="10463" y="425590"/>
                          <a:pt x="188544" y="236105"/>
                          <a:pt x="425278" y="192282"/>
                        </a:cubicBezTo>
                        <a:lnTo>
                          <a:pt x="450984" y="189938"/>
                        </a:lnTo>
                        <a:lnTo>
                          <a:pt x="472644" y="181673"/>
                        </a:lnTo>
                        <a:cubicBezTo>
                          <a:pt x="585105" y="131406"/>
                          <a:pt x="670622" y="69411"/>
                          <a:pt x="719401" y="0"/>
                        </a:cubicBezTo>
                        <a:cubicBezTo>
                          <a:pt x="835062" y="50927"/>
                          <a:pt x="878434" y="121629"/>
                          <a:pt x="849519" y="187388"/>
                        </a:cubicBezTo>
                        <a:lnTo>
                          <a:pt x="844058" y="195501"/>
                        </a:lnTo>
                        <a:lnTo>
                          <a:pt x="851714" y="193371"/>
                        </a:lnTo>
                        <a:cubicBezTo>
                          <a:pt x="885260" y="182730"/>
                          <a:pt x="917515" y="171127"/>
                          <a:pt x="948261" y="158587"/>
                        </a:cubicBezTo>
                        <a:cubicBezTo>
                          <a:pt x="973662" y="200329"/>
                          <a:pt x="968442" y="242505"/>
                          <a:pt x="938663" y="280494"/>
                        </a:cubicBezTo>
                        <a:lnTo>
                          <a:pt x="910456" y="307717"/>
                        </a:lnTo>
                        <a:lnTo>
                          <a:pt x="1025731" y="286645"/>
                        </a:lnTo>
                        <a:cubicBezTo>
                          <a:pt x="1025731" y="387473"/>
                          <a:pt x="863298" y="471599"/>
                          <a:pt x="647365" y="491055"/>
                        </a:cubicBezTo>
                        <a:lnTo>
                          <a:pt x="576052" y="494221"/>
                        </a:lnTo>
                        <a:lnTo>
                          <a:pt x="572799" y="460202"/>
                        </a:lnTo>
                        <a:cubicBezTo>
                          <a:pt x="397442" y="507189"/>
                          <a:pt x="298044" y="704858"/>
                          <a:pt x="350790" y="901708"/>
                        </a:cubicBezTo>
                        <a:cubicBezTo>
                          <a:pt x="370570" y="975526"/>
                          <a:pt x="408936" y="1038747"/>
                          <a:pt x="458414" y="1086460"/>
                        </a:cubicBezTo>
                        <a:lnTo>
                          <a:pt x="500246" y="1119955"/>
                        </a:lnTo>
                        <a:lnTo>
                          <a:pt x="425278" y="1113118"/>
                        </a:lnTo>
                        <a:cubicBezTo>
                          <a:pt x="395686" y="1107640"/>
                          <a:pt x="367011" y="1099887"/>
                          <a:pt x="339486" y="1090068"/>
                        </a:cubicBezTo>
                        <a:lnTo>
                          <a:pt x="290096" y="1067882"/>
                        </a:lnTo>
                        <a:lnTo>
                          <a:pt x="293803" y="1077378"/>
                        </a:lnTo>
                        <a:cubicBezTo>
                          <a:pt x="318525" y="1127301"/>
                          <a:pt x="351501" y="1171701"/>
                          <a:pt x="391195" y="1207476"/>
                        </a:cubicBezTo>
                        <a:cubicBezTo>
                          <a:pt x="285205" y="1219702"/>
                          <a:pt x="185376" y="1153127"/>
                          <a:pt x="133862" y="1047777"/>
                        </a:cubicBezTo>
                        <a:lnTo>
                          <a:pt x="114280" y="997111"/>
                        </a:lnTo>
                        <a:lnTo>
                          <a:pt x="116948" y="1065372"/>
                        </a:lnTo>
                        <a:cubicBezTo>
                          <a:pt x="122705" y="1098375"/>
                          <a:pt x="132858" y="1130027"/>
                          <a:pt x="147308" y="1159147"/>
                        </a:cubicBezTo>
                        <a:cubicBezTo>
                          <a:pt x="63715" y="1136748"/>
                          <a:pt x="8278" y="1056750"/>
                          <a:pt x="852" y="961919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86929BB0-5EBE-4B7F-8830-F3CE4E0BDC6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8455103" y="3848145"/>
                    <a:ext cx="185854" cy="281538"/>
                  </a:xfrm>
                  <a:custGeom>
                    <a:avLst/>
                    <a:gdLst>
                      <a:gd name="connsiteX0" fmla="*/ 65683 w 185854"/>
                      <a:gd name="connsiteY0" fmla="*/ 0 h 281538"/>
                      <a:gd name="connsiteX1" fmla="*/ 185854 w 185854"/>
                      <a:gd name="connsiteY1" fmla="*/ 140769 h 281538"/>
                      <a:gd name="connsiteX2" fmla="*/ 65683 w 185854"/>
                      <a:gd name="connsiteY2" fmla="*/ 281538 h 281538"/>
                      <a:gd name="connsiteX3" fmla="*/ 29956 w 185854"/>
                      <a:gd name="connsiteY3" fmla="*/ 273089 h 281538"/>
                      <a:gd name="connsiteX4" fmla="*/ 16397 w 185854"/>
                      <a:gd name="connsiteY4" fmla="*/ 216354 h 281538"/>
                      <a:gd name="connsiteX5" fmla="*/ 0 w 185854"/>
                      <a:gd name="connsiteY5" fmla="*/ 31903 h 281538"/>
                      <a:gd name="connsiteX6" fmla="*/ 489 w 185854"/>
                      <a:gd name="connsiteY6" fmla="*/ 25608 h 281538"/>
                      <a:gd name="connsiteX7" fmla="*/ 18907 w 185854"/>
                      <a:gd name="connsiteY7" fmla="*/ 11062 h 281538"/>
                      <a:gd name="connsiteX8" fmla="*/ 65683 w 185854"/>
                      <a:gd name="connsiteY8" fmla="*/ 0 h 281538"/>
                      <a:gd name="connsiteX0" fmla="*/ 16397 w 185854"/>
                      <a:gd name="connsiteY0" fmla="*/ 216354 h 307794"/>
                      <a:gd name="connsiteX1" fmla="*/ 0 w 185854"/>
                      <a:gd name="connsiteY1" fmla="*/ 31903 h 307794"/>
                      <a:gd name="connsiteX2" fmla="*/ 489 w 185854"/>
                      <a:gd name="connsiteY2" fmla="*/ 25608 h 307794"/>
                      <a:gd name="connsiteX3" fmla="*/ 18907 w 185854"/>
                      <a:gd name="connsiteY3" fmla="*/ 11062 h 307794"/>
                      <a:gd name="connsiteX4" fmla="*/ 65683 w 185854"/>
                      <a:gd name="connsiteY4" fmla="*/ 0 h 307794"/>
                      <a:gd name="connsiteX5" fmla="*/ 185854 w 185854"/>
                      <a:gd name="connsiteY5" fmla="*/ 140769 h 307794"/>
                      <a:gd name="connsiteX6" fmla="*/ 65683 w 185854"/>
                      <a:gd name="connsiteY6" fmla="*/ 281538 h 307794"/>
                      <a:gd name="connsiteX7" fmla="*/ 29956 w 185854"/>
                      <a:gd name="connsiteY7" fmla="*/ 273089 h 307794"/>
                      <a:gd name="connsiteX8" fmla="*/ 107837 w 185854"/>
                      <a:gd name="connsiteY8" fmla="*/ 307794 h 307794"/>
                      <a:gd name="connsiteX0" fmla="*/ 16397 w 185854"/>
                      <a:gd name="connsiteY0" fmla="*/ 216354 h 281538"/>
                      <a:gd name="connsiteX1" fmla="*/ 0 w 185854"/>
                      <a:gd name="connsiteY1" fmla="*/ 31903 h 281538"/>
                      <a:gd name="connsiteX2" fmla="*/ 489 w 185854"/>
                      <a:gd name="connsiteY2" fmla="*/ 25608 h 281538"/>
                      <a:gd name="connsiteX3" fmla="*/ 18907 w 185854"/>
                      <a:gd name="connsiteY3" fmla="*/ 11062 h 281538"/>
                      <a:gd name="connsiteX4" fmla="*/ 65683 w 185854"/>
                      <a:gd name="connsiteY4" fmla="*/ 0 h 281538"/>
                      <a:gd name="connsiteX5" fmla="*/ 185854 w 185854"/>
                      <a:gd name="connsiteY5" fmla="*/ 140769 h 281538"/>
                      <a:gd name="connsiteX6" fmla="*/ 65683 w 185854"/>
                      <a:gd name="connsiteY6" fmla="*/ 281538 h 281538"/>
                      <a:gd name="connsiteX7" fmla="*/ 29956 w 185854"/>
                      <a:gd name="connsiteY7" fmla="*/ 273089 h 281538"/>
                      <a:gd name="connsiteX0" fmla="*/ 0 w 185854"/>
                      <a:gd name="connsiteY0" fmla="*/ 31903 h 281538"/>
                      <a:gd name="connsiteX1" fmla="*/ 489 w 185854"/>
                      <a:gd name="connsiteY1" fmla="*/ 25608 h 281538"/>
                      <a:gd name="connsiteX2" fmla="*/ 18907 w 185854"/>
                      <a:gd name="connsiteY2" fmla="*/ 11062 h 281538"/>
                      <a:gd name="connsiteX3" fmla="*/ 65683 w 185854"/>
                      <a:gd name="connsiteY3" fmla="*/ 0 h 281538"/>
                      <a:gd name="connsiteX4" fmla="*/ 185854 w 185854"/>
                      <a:gd name="connsiteY4" fmla="*/ 140769 h 281538"/>
                      <a:gd name="connsiteX5" fmla="*/ 65683 w 185854"/>
                      <a:gd name="connsiteY5" fmla="*/ 281538 h 281538"/>
                      <a:gd name="connsiteX6" fmla="*/ 29956 w 185854"/>
                      <a:gd name="connsiteY6" fmla="*/ 273089 h 2815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5854" h="281538">
                        <a:moveTo>
                          <a:pt x="0" y="31903"/>
                        </a:moveTo>
                        <a:lnTo>
                          <a:pt x="489" y="25608"/>
                        </a:lnTo>
                        <a:lnTo>
                          <a:pt x="18907" y="11062"/>
                        </a:lnTo>
                        <a:cubicBezTo>
                          <a:pt x="33284" y="3939"/>
                          <a:pt x="49091" y="0"/>
                          <a:pt x="65683" y="0"/>
                        </a:cubicBezTo>
                        <a:cubicBezTo>
                          <a:pt x="132052" y="0"/>
                          <a:pt x="185854" y="63024"/>
                          <a:pt x="185854" y="140769"/>
                        </a:cubicBezTo>
                        <a:cubicBezTo>
                          <a:pt x="185854" y="218514"/>
                          <a:pt x="132052" y="281538"/>
                          <a:pt x="65683" y="281538"/>
                        </a:cubicBezTo>
                        <a:lnTo>
                          <a:pt x="29956" y="273089"/>
                        </a:lnTo>
                      </a:path>
                    </a:pathLst>
                  </a:custGeom>
                  <a:solidFill>
                    <a:srgbClr val="FFCC66"/>
                  </a:solidFill>
                  <a:ln w="2857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2" name="フリーフォーム: 図形 191">
                    <a:extLst>
                      <a:ext uri="{FF2B5EF4-FFF2-40B4-BE49-F238E27FC236}">
                        <a16:creationId xmlns:a16="http://schemas.microsoft.com/office/drawing/2014/main" id="{C66549FD-DCD8-4862-ABDF-FA6C795AABEC}"/>
                      </a:ext>
                    </a:extLst>
                  </p:cNvPr>
                  <p:cNvSpPr/>
                  <p:nvPr/>
                </p:nvSpPr>
                <p:spPr bwMode="auto">
                  <a:xfrm rot="9900000">
                    <a:off x="8378344" y="3725448"/>
                    <a:ext cx="143533" cy="350618"/>
                  </a:xfrm>
                  <a:custGeom>
                    <a:avLst/>
                    <a:gdLst>
                      <a:gd name="connsiteX0" fmla="*/ 99905 w 110209"/>
                      <a:gd name="connsiteY0" fmla="*/ 400213 h 400213"/>
                      <a:gd name="connsiteX1" fmla="*/ 22774 w 110209"/>
                      <a:gd name="connsiteY1" fmla="*/ 400213 h 400213"/>
                      <a:gd name="connsiteX2" fmla="*/ 8661 w 110209"/>
                      <a:gd name="connsiteY2" fmla="*/ 352077 h 400213"/>
                      <a:gd name="connsiteX3" fmla="*/ 0 w 110209"/>
                      <a:gd name="connsiteY3" fmla="*/ 253430 h 400213"/>
                      <a:gd name="connsiteX4" fmla="*/ 110209 w 110209"/>
                      <a:gd name="connsiteY4" fmla="*/ 0 h 400213"/>
                      <a:gd name="connsiteX5" fmla="*/ 98065 w 110209"/>
                      <a:gd name="connsiteY5" fmla="*/ 381171 h 400213"/>
                      <a:gd name="connsiteX0" fmla="*/ 22774 w 114214"/>
                      <a:gd name="connsiteY0" fmla="*/ 400213 h 491653"/>
                      <a:gd name="connsiteX1" fmla="*/ 8661 w 114214"/>
                      <a:gd name="connsiteY1" fmla="*/ 352077 h 491653"/>
                      <a:gd name="connsiteX2" fmla="*/ 0 w 114214"/>
                      <a:gd name="connsiteY2" fmla="*/ 253430 h 491653"/>
                      <a:gd name="connsiteX3" fmla="*/ 110209 w 114214"/>
                      <a:gd name="connsiteY3" fmla="*/ 0 h 491653"/>
                      <a:gd name="connsiteX4" fmla="*/ 98065 w 114214"/>
                      <a:gd name="connsiteY4" fmla="*/ 381171 h 491653"/>
                      <a:gd name="connsiteX5" fmla="*/ 99905 w 114214"/>
                      <a:gd name="connsiteY5" fmla="*/ 400213 h 491653"/>
                      <a:gd name="connsiteX6" fmla="*/ 114214 w 114214"/>
                      <a:gd name="connsiteY6" fmla="*/ 491653 h 491653"/>
                      <a:gd name="connsiteX0" fmla="*/ 22774 w 110209"/>
                      <a:gd name="connsiteY0" fmla="*/ 400213 h 400213"/>
                      <a:gd name="connsiteX1" fmla="*/ 8661 w 110209"/>
                      <a:gd name="connsiteY1" fmla="*/ 352077 h 400213"/>
                      <a:gd name="connsiteX2" fmla="*/ 0 w 110209"/>
                      <a:gd name="connsiteY2" fmla="*/ 253430 h 400213"/>
                      <a:gd name="connsiteX3" fmla="*/ 110209 w 110209"/>
                      <a:gd name="connsiteY3" fmla="*/ 0 h 400213"/>
                      <a:gd name="connsiteX4" fmla="*/ 98065 w 110209"/>
                      <a:gd name="connsiteY4" fmla="*/ 381171 h 400213"/>
                      <a:gd name="connsiteX5" fmla="*/ 99905 w 110209"/>
                      <a:gd name="connsiteY5" fmla="*/ 400213 h 400213"/>
                      <a:gd name="connsiteX0" fmla="*/ 22774 w 110209"/>
                      <a:gd name="connsiteY0" fmla="*/ 400213 h 400213"/>
                      <a:gd name="connsiteX1" fmla="*/ 8661 w 110209"/>
                      <a:gd name="connsiteY1" fmla="*/ 352077 h 400213"/>
                      <a:gd name="connsiteX2" fmla="*/ 0 w 110209"/>
                      <a:gd name="connsiteY2" fmla="*/ 253430 h 400213"/>
                      <a:gd name="connsiteX3" fmla="*/ 110209 w 110209"/>
                      <a:gd name="connsiteY3" fmla="*/ 0 h 400213"/>
                      <a:gd name="connsiteX4" fmla="*/ 98065 w 110209"/>
                      <a:gd name="connsiteY4" fmla="*/ 381171 h 400213"/>
                      <a:gd name="connsiteX0" fmla="*/ 8661 w 110209"/>
                      <a:gd name="connsiteY0" fmla="*/ 352077 h 381171"/>
                      <a:gd name="connsiteX1" fmla="*/ 0 w 110209"/>
                      <a:gd name="connsiteY1" fmla="*/ 253430 h 381171"/>
                      <a:gd name="connsiteX2" fmla="*/ 110209 w 110209"/>
                      <a:gd name="connsiteY2" fmla="*/ 0 h 381171"/>
                      <a:gd name="connsiteX3" fmla="*/ 98065 w 110209"/>
                      <a:gd name="connsiteY3" fmla="*/ 381171 h 381171"/>
                      <a:gd name="connsiteX0" fmla="*/ 0 w 110209"/>
                      <a:gd name="connsiteY0" fmla="*/ 253430 h 381171"/>
                      <a:gd name="connsiteX1" fmla="*/ 110209 w 110209"/>
                      <a:gd name="connsiteY1" fmla="*/ 0 h 381171"/>
                      <a:gd name="connsiteX2" fmla="*/ 98065 w 110209"/>
                      <a:gd name="connsiteY2" fmla="*/ 381171 h 3811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10209" h="381171">
                        <a:moveTo>
                          <a:pt x="0" y="253430"/>
                        </a:moveTo>
                        <a:cubicBezTo>
                          <a:pt x="0" y="113464"/>
                          <a:pt x="49342" y="0"/>
                          <a:pt x="110209" y="0"/>
                        </a:cubicBezTo>
                        <a:cubicBezTo>
                          <a:pt x="94017" y="123981"/>
                          <a:pt x="89970" y="254114"/>
                          <a:pt x="98065" y="381171"/>
                        </a:cubicBezTo>
                      </a:path>
                    </a:pathLst>
                  </a:custGeom>
                  <a:solidFill>
                    <a:schemeClr val="tx1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145347E5-6AB4-4EBD-81A9-F938C8FE02C8}"/>
                    </a:ext>
                  </a:extLst>
                </p:cNvPr>
                <p:cNvSpPr/>
                <p:nvPr/>
              </p:nvSpPr>
              <p:spPr bwMode="auto">
                <a:xfrm rot="13274810" flipH="1">
                  <a:off x="8641262" y="4844376"/>
                  <a:ext cx="336999" cy="221247"/>
                </a:xfrm>
                <a:custGeom>
                  <a:avLst/>
                  <a:gdLst>
                    <a:gd name="connsiteX0" fmla="*/ 260802 w 1125306"/>
                    <a:gd name="connsiteY0" fmla="*/ 424328 h 851710"/>
                    <a:gd name="connsiteX1" fmla="*/ 225235 w 1125306"/>
                    <a:gd name="connsiteY1" fmla="*/ 468386 h 851710"/>
                    <a:gd name="connsiteX2" fmla="*/ 278585 w 1125306"/>
                    <a:gd name="connsiteY2" fmla="*/ 506541 h 851710"/>
                    <a:gd name="connsiteX3" fmla="*/ 1058423 w 1125306"/>
                    <a:gd name="connsiteY3" fmla="*/ 0 h 851710"/>
                    <a:gd name="connsiteX4" fmla="*/ 1090991 w 1125306"/>
                    <a:gd name="connsiteY4" fmla="*/ 39472 h 851710"/>
                    <a:gd name="connsiteX5" fmla="*/ 1125306 w 1125306"/>
                    <a:gd name="connsiteY5" fmla="*/ 102693 h 851710"/>
                    <a:gd name="connsiteX6" fmla="*/ 1125306 w 1125306"/>
                    <a:gd name="connsiteY6" fmla="*/ 621178 h 851710"/>
                    <a:gd name="connsiteX7" fmla="*/ 877095 w 1125306"/>
                    <a:gd name="connsiteY7" fmla="*/ 530312 h 851710"/>
                    <a:gd name="connsiteX8" fmla="*/ 869889 w 1125306"/>
                    <a:gd name="connsiteY8" fmla="*/ 567513 h 851710"/>
                    <a:gd name="connsiteX9" fmla="*/ 701898 w 1125306"/>
                    <a:gd name="connsiteY9" fmla="*/ 761561 h 851710"/>
                    <a:gd name="connsiteX10" fmla="*/ 701517 w 1125306"/>
                    <a:gd name="connsiteY10" fmla="*/ 761638 h 851710"/>
                    <a:gd name="connsiteX11" fmla="*/ 691208 w 1125306"/>
                    <a:gd name="connsiteY11" fmla="*/ 766477 h 851710"/>
                    <a:gd name="connsiteX12" fmla="*/ 457428 w 1125306"/>
                    <a:gd name="connsiteY12" fmla="*/ 844072 h 851710"/>
                    <a:gd name="connsiteX13" fmla="*/ 444968 w 1125306"/>
                    <a:gd name="connsiteY13" fmla="*/ 845420 h 851710"/>
                    <a:gd name="connsiteX14" fmla="*/ 439122 w 1125306"/>
                    <a:gd name="connsiteY14" fmla="*/ 847899 h 851710"/>
                    <a:gd name="connsiteX15" fmla="*/ 393461 w 1125306"/>
                    <a:gd name="connsiteY15" fmla="*/ 849693 h 851710"/>
                    <a:gd name="connsiteX16" fmla="*/ 210124 w 1125306"/>
                    <a:gd name="connsiteY16" fmla="*/ 811291 h 851710"/>
                    <a:gd name="connsiteX17" fmla="*/ 115870 w 1125306"/>
                    <a:gd name="connsiteY17" fmla="*/ 647016 h 851710"/>
                    <a:gd name="connsiteX18" fmla="*/ 115869 w 1125306"/>
                    <a:gd name="connsiteY18" fmla="*/ 647016 h 851710"/>
                    <a:gd name="connsiteX19" fmla="*/ 118087 w 1125306"/>
                    <a:gd name="connsiteY19" fmla="*/ 637010 h 851710"/>
                    <a:gd name="connsiteX20" fmla="*/ 42881 w 1125306"/>
                    <a:gd name="connsiteY20" fmla="*/ 583224 h 851710"/>
                    <a:gd name="connsiteX21" fmla="*/ 11500 w 1125306"/>
                    <a:gd name="connsiteY21" fmla="*/ 438155 h 851710"/>
                    <a:gd name="connsiteX22" fmla="*/ 11501 w 1125306"/>
                    <a:gd name="connsiteY22" fmla="*/ 438155 h 851710"/>
                    <a:gd name="connsiteX23" fmla="*/ 22498 w 1125306"/>
                    <a:gd name="connsiteY23" fmla="*/ 422712 h 851710"/>
                    <a:gd name="connsiteX24" fmla="*/ 28185 w 1125306"/>
                    <a:gd name="connsiteY24" fmla="*/ 412102 h 851710"/>
                    <a:gd name="connsiteX25" fmla="*/ 252835 w 1125306"/>
                    <a:gd name="connsiteY25" fmla="*/ 133824 h 851710"/>
                    <a:gd name="connsiteX26" fmla="*/ 255019 w 1125306"/>
                    <a:gd name="connsiteY26" fmla="*/ 132026 h 851710"/>
                    <a:gd name="connsiteX27" fmla="*/ 260517 w 1125306"/>
                    <a:gd name="connsiteY27" fmla="*/ 124196 h 851710"/>
                    <a:gd name="connsiteX28" fmla="*/ 277510 w 1125306"/>
                    <a:gd name="connsiteY28" fmla="*/ 110917 h 851710"/>
                    <a:gd name="connsiteX29" fmla="*/ 296873 w 1125306"/>
                    <a:gd name="connsiteY29" fmla="*/ 101827 h 851710"/>
                    <a:gd name="connsiteX30" fmla="*/ 530653 w 1125306"/>
                    <a:gd name="connsiteY30" fmla="*/ 24231 h 851710"/>
                    <a:gd name="connsiteX31" fmla="*/ 530914 w 1125306"/>
                    <a:gd name="connsiteY31" fmla="*/ 24211 h 851710"/>
                    <a:gd name="connsiteX32" fmla="*/ 541342 w 1125306"/>
                    <a:gd name="connsiteY32" fmla="*/ 19316 h 851710"/>
                    <a:gd name="connsiteX33" fmla="*/ 765153 w 1125306"/>
                    <a:gd name="connsiteY33" fmla="*/ 83319 h 851710"/>
                    <a:gd name="connsiteX34" fmla="*/ 779534 w 1125306"/>
                    <a:gd name="connsiteY34" fmla="*/ 102095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125306 w 1227189"/>
                    <a:gd name="connsiteY6" fmla="*/ 102693 h 851710"/>
                    <a:gd name="connsiteX7" fmla="*/ 1227189 w 1227189"/>
                    <a:gd name="connsiteY7" fmla="*/ 481000 h 851710"/>
                    <a:gd name="connsiteX8" fmla="*/ 877095 w 1227189"/>
                    <a:gd name="connsiteY8" fmla="*/ 530312 h 851710"/>
                    <a:gd name="connsiteX9" fmla="*/ 869889 w 1227189"/>
                    <a:gd name="connsiteY9" fmla="*/ 567513 h 851710"/>
                    <a:gd name="connsiteX10" fmla="*/ 701898 w 1227189"/>
                    <a:gd name="connsiteY10" fmla="*/ 761561 h 851710"/>
                    <a:gd name="connsiteX11" fmla="*/ 701517 w 1227189"/>
                    <a:gd name="connsiteY11" fmla="*/ 761638 h 851710"/>
                    <a:gd name="connsiteX12" fmla="*/ 691208 w 1227189"/>
                    <a:gd name="connsiteY12" fmla="*/ 766477 h 851710"/>
                    <a:gd name="connsiteX13" fmla="*/ 457428 w 1227189"/>
                    <a:gd name="connsiteY13" fmla="*/ 844072 h 851710"/>
                    <a:gd name="connsiteX14" fmla="*/ 444968 w 1227189"/>
                    <a:gd name="connsiteY14" fmla="*/ 845420 h 851710"/>
                    <a:gd name="connsiteX15" fmla="*/ 439122 w 1227189"/>
                    <a:gd name="connsiteY15" fmla="*/ 847899 h 851710"/>
                    <a:gd name="connsiteX16" fmla="*/ 393461 w 1227189"/>
                    <a:gd name="connsiteY16" fmla="*/ 849693 h 851710"/>
                    <a:gd name="connsiteX17" fmla="*/ 210124 w 1227189"/>
                    <a:gd name="connsiteY17" fmla="*/ 811291 h 851710"/>
                    <a:gd name="connsiteX18" fmla="*/ 115870 w 1227189"/>
                    <a:gd name="connsiteY18" fmla="*/ 647016 h 851710"/>
                    <a:gd name="connsiteX19" fmla="*/ 115869 w 1227189"/>
                    <a:gd name="connsiteY19" fmla="*/ 647016 h 851710"/>
                    <a:gd name="connsiteX20" fmla="*/ 118087 w 1227189"/>
                    <a:gd name="connsiteY20" fmla="*/ 637010 h 851710"/>
                    <a:gd name="connsiteX21" fmla="*/ 42881 w 1227189"/>
                    <a:gd name="connsiteY21" fmla="*/ 583224 h 851710"/>
                    <a:gd name="connsiteX22" fmla="*/ 11500 w 1227189"/>
                    <a:gd name="connsiteY22" fmla="*/ 438155 h 851710"/>
                    <a:gd name="connsiteX23" fmla="*/ 11501 w 1227189"/>
                    <a:gd name="connsiteY23" fmla="*/ 438155 h 851710"/>
                    <a:gd name="connsiteX24" fmla="*/ 22498 w 1227189"/>
                    <a:gd name="connsiteY24" fmla="*/ 422712 h 851710"/>
                    <a:gd name="connsiteX25" fmla="*/ 28185 w 1227189"/>
                    <a:gd name="connsiteY25" fmla="*/ 412102 h 851710"/>
                    <a:gd name="connsiteX26" fmla="*/ 252835 w 1227189"/>
                    <a:gd name="connsiteY26" fmla="*/ 133824 h 851710"/>
                    <a:gd name="connsiteX27" fmla="*/ 255019 w 1227189"/>
                    <a:gd name="connsiteY27" fmla="*/ 132026 h 851710"/>
                    <a:gd name="connsiteX28" fmla="*/ 260517 w 1227189"/>
                    <a:gd name="connsiteY28" fmla="*/ 124196 h 851710"/>
                    <a:gd name="connsiteX29" fmla="*/ 277510 w 1227189"/>
                    <a:gd name="connsiteY29" fmla="*/ 110917 h 851710"/>
                    <a:gd name="connsiteX30" fmla="*/ 296873 w 1227189"/>
                    <a:gd name="connsiteY30" fmla="*/ 101827 h 851710"/>
                    <a:gd name="connsiteX31" fmla="*/ 530653 w 1227189"/>
                    <a:gd name="connsiteY31" fmla="*/ 24231 h 851710"/>
                    <a:gd name="connsiteX32" fmla="*/ 530914 w 1227189"/>
                    <a:gd name="connsiteY32" fmla="*/ 24211 h 851710"/>
                    <a:gd name="connsiteX33" fmla="*/ 541342 w 1227189"/>
                    <a:gd name="connsiteY33" fmla="*/ 19316 h 851710"/>
                    <a:gd name="connsiteX34" fmla="*/ 765153 w 1227189"/>
                    <a:gd name="connsiteY34" fmla="*/ 83319 h 851710"/>
                    <a:gd name="connsiteX35" fmla="*/ 779534 w 1227189"/>
                    <a:gd name="connsiteY35" fmla="*/ 102095 h 851710"/>
                    <a:gd name="connsiteX36" fmla="*/ 1058423 w 1227189"/>
                    <a:gd name="connsiteY36" fmla="*/ 0 h 851710"/>
                    <a:gd name="connsiteX0" fmla="*/ 260802 w 1227189"/>
                    <a:gd name="connsiteY0" fmla="*/ 424328 h 851710"/>
                    <a:gd name="connsiteX1" fmla="*/ 225235 w 1227189"/>
                    <a:gd name="connsiteY1" fmla="*/ 468386 h 851710"/>
                    <a:gd name="connsiteX2" fmla="*/ 278585 w 1227189"/>
                    <a:gd name="connsiteY2" fmla="*/ 506541 h 851710"/>
                    <a:gd name="connsiteX3" fmla="*/ 260802 w 1227189"/>
                    <a:gd name="connsiteY3" fmla="*/ 424328 h 851710"/>
                    <a:gd name="connsiteX4" fmla="*/ 1058423 w 1227189"/>
                    <a:gd name="connsiteY4" fmla="*/ 0 h 851710"/>
                    <a:gd name="connsiteX5" fmla="*/ 1090991 w 1227189"/>
                    <a:gd name="connsiteY5" fmla="*/ 39472 h 851710"/>
                    <a:gd name="connsiteX6" fmla="*/ 1227189 w 1227189"/>
                    <a:gd name="connsiteY6" fmla="*/ 481000 h 851710"/>
                    <a:gd name="connsiteX7" fmla="*/ 877095 w 1227189"/>
                    <a:gd name="connsiteY7" fmla="*/ 530312 h 851710"/>
                    <a:gd name="connsiteX8" fmla="*/ 869889 w 1227189"/>
                    <a:gd name="connsiteY8" fmla="*/ 567513 h 851710"/>
                    <a:gd name="connsiteX9" fmla="*/ 701898 w 1227189"/>
                    <a:gd name="connsiteY9" fmla="*/ 761561 h 851710"/>
                    <a:gd name="connsiteX10" fmla="*/ 701517 w 1227189"/>
                    <a:gd name="connsiteY10" fmla="*/ 761638 h 851710"/>
                    <a:gd name="connsiteX11" fmla="*/ 691208 w 1227189"/>
                    <a:gd name="connsiteY11" fmla="*/ 766477 h 851710"/>
                    <a:gd name="connsiteX12" fmla="*/ 457428 w 1227189"/>
                    <a:gd name="connsiteY12" fmla="*/ 844072 h 851710"/>
                    <a:gd name="connsiteX13" fmla="*/ 444968 w 1227189"/>
                    <a:gd name="connsiteY13" fmla="*/ 845420 h 851710"/>
                    <a:gd name="connsiteX14" fmla="*/ 439122 w 1227189"/>
                    <a:gd name="connsiteY14" fmla="*/ 847899 h 851710"/>
                    <a:gd name="connsiteX15" fmla="*/ 393461 w 1227189"/>
                    <a:gd name="connsiteY15" fmla="*/ 849693 h 851710"/>
                    <a:gd name="connsiteX16" fmla="*/ 210124 w 1227189"/>
                    <a:gd name="connsiteY16" fmla="*/ 811291 h 851710"/>
                    <a:gd name="connsiteX17" fmla="*/ 115870 w 1227189"/>
                    <a:gd name="connsiteY17" fmla="*/ 647016 h 851710"/>
                    <a:gd name="connsiteX18" fmla="*/ 115869 w 1227189"/>
                    <a:gd name="connsiteY18" fmla="*/ 647016 h 851710"/>
                    <a:gd name="connsiteX19" fmla="*/ 118087 w 1227189"/>
                    <a:gd name="connsiteY19" fmla="*/ 637010 h 851710"/>
                    <a:gd name="connsiteX20" fmla="*/ 42881 w 1227189"/>
                    <a:gd name="connsiteY20" fmla="*/ 583224 h 851710"/>
                    <a:gd name="connsiteX21" fmla="*/ 11500 w 1227189"/>
                    <a:gd name="connsiteY21" fmla="*/ 438155 h 851710"/>
                    <a:gd name="connsiteX22" fmla="*/ 11501 w 1227189"/>
                    <a:gd name="connsiteY22" fmla="*/ 438155 h 851710"/>
                    <a:gd name="connsiteX23" fmla="*/ 22498 w 1227189"/>
                    <a:gd name="connsiteY23" fmla="*/ 422712 h 851710"/>
                    <a:gd name="connsiteX24" fmla="*/ 28185 w 1227189"/>
                    <a:gd name="connsiteY24" fmla="*/ 412102 h 851710"/>
                    <a:gd name="connsiteX25" fmla="*/ 252835 w 1227189"/>
                    <a:gd name="connsiteY25" fmla="*/ 133824 h 851710"/>
                    <a:gd name="connsiteX26" fmla="*/ 255019 w 1227189"/>
                    <a:gd name="connsiteY26" fmla="*/ 132026 h 851710"/>
                    <a:gd name="connsiteX27" fmla="*/ 260517 w 1227189"/>
                    <a:gd name="connsiteY27" fmla="*/ 124196 h 851710"/>
                    <a:gd name="connsiteX28" fmla="*/ 277510 w 1227189"/>
                    <a:gd name="connsiteY28" fmla="*/ 110917 h 851710"/>
                    <a:gd name="connsiteX29" fmla="*/ 296873 w 1227189"/>
                    <a:gd name="connsiteY29" fmla="*/ 101827 h 851710"/>
                    <a:gd name="connsiteX30" fmla="*/ 530653 w 1227189"/>
                    <a:gd name="connsiteY30" fmla="*/ 24231 h 851710"/>
                    <a:gd name="connsiteX31" fmla="*/ 530914 w 1227189"/>
                    <a:gd name="connsiteY31" fmla="*/ 24211 h 851710"/>
                    <a:gd name="connsiteX32" fmla="*/ 541342 w 1227189"/>
                    <a:gd name="connsiteY32" fmla="*/ 19316 h 851710"/>
                    <a:gd name="connsiteX33" fmla="*/ 765153 w 1227189"/>
                    <a:gd name="connsiteY33" fmla="*/ 83319 h 851710"/>
                    <a:gd name="connsiteX34" fmla="*/ 779534 w 1227189"/>
                    <a:gd name="connsiteY34" fmla="*/ 102095 h 851710"/>
                    <a:gd name="connsiteX35" fmla="*/ 1058423 w 1227189"/>
                    <a:gd name="connsiteY35" fmla="*/ 0 h 851710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090991 w 1227189"/>
                    <a:gd name="connsiteY5" fmla="*/ 30554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27189"/>
                    <a:gd name="connsiteY0" fmla="*/ 415410 h 842792"/>
                    <a:gd name="connsiteX1" fmla="*/ 225235 w 1227189"/>
                    <a:gd name="connsiteY1" fmla="*/ 459468 h 842792"/>
                    <a:gd name="connsiteX2" fmla="*/ 278585 w 1227189"/>
                    <a:gd name="connsiteY2" fmla="*/ 497623 h 842792"/>
                    <a:gd name="connsiteX3" fmla="*/ 260802 w 1227189"/>
                    <a:gd name="connsiteY3" fmla="*/ 415410 h 842792"/>
                    <a:gd name="connsiteX4" fmla="*/ 779534 w 1227189"/>
                    <a:gd name="connsiteY4" fmla="*/ 93177 h 842792"/>
                    <a:gd name="connsiteX5" fmla="*/ 1197976 w 1227189"/>
                    <a:gd name="connsiteY5" fmla="*/ 8530 h 842792"/>
                    <a:gd name="connsiteX6" fmla="*/ 1227189 w 1227189"/>
                    <a:gd name="connsiteY6" fmla="*/ 472082 h 842792"/>
                    <a:gd name="connsiteX7" fmla="*/ 877095 w 1227189"/>
                    <a:gd name="connsiteY7" fmla="*/ 521394 h 842792"/>
                    <a:gd name="connsiteX8" fmla="*/ 869889 w 1227189"/>
                    <a:gd name="connsiteY8" fmla="*/ 558595 h 842792"/>
                    <a:gd name="connsiteX9" fmla="*/ 701898 w 1227189"/>
                    <a:gd name="connsiteY9" fmla="*/ 752643 h 842792"/>
                    <a:gd name="connsiteX10" fmla="*/ 701517 w 1227189"/>
                    <a:gd name="connsiteY10" fmla="*/ 752720 h 842792"/>
                    <a:gd name="connsiteX11" fmla="*/ 691208 w 1227189"/>
                    <a:gd name="connsiteY11" fmla="*/ 757559 h 842792"/>
                    <a:gd name="connsiteX12" fmla="*/ 457428 w 1227189"/>
                    <a:gd name="connsiteY12" fmla="*/ 835154 h 842792"/>
                    <a:gd name="connsiteX13" fmla="*/ 444968 w 1227189"/>
                    <a:gd name="connsiteY13" fmla="*/ 836502 h 842792"/>
                    <a:gd name="connsiteX14" fmla="*/ 439122 w 1227189"/>
                    <a:gd name="connsiteY14" fmla="*/ 838981 h 842792"/>
                    <a:gd name="connsiteX15" fmla="*/ 393461 w 1227189"/>
                    <a:gd name="connsiteY15" fmla="*/ 840775 h 842792"/>
                    <a:gd name="connsiteX16" fmla="*/ 210124 w 1227189"/>
                    <a:gd name="connsiteY16" fmla="*/ 802373 h 842792"/>
                    <a:gd name="connsiteX17" fmla="*/ 115870 w 1227189"/>
                    <a:gd name="connsiteY17" fmla="*/ 638098 h 842792"/>
                    <a:gd name="connsiteX18" fmla="*/ 115869 w 1227189"/>
                    <a:gd name="connsiteY18" fmla="*/ 638098 h 842792"/>
                    <a:gd name="connsiteX19" fmla="*/ 118087 w 1227189"/>
                    <a:gd name="connsiteY19" fmla="*/ 628092 h 842792"/>
                    <a:gd name="connsiteX20" fmla="*/ 42881 w 1227189"/>
                    <a:gd name="connsiteY20" fmla="*/ 574306 h 842792"/>
                    <a:gd name="connsiteX21" fmla="*/ 11500 w 1227189"/>
                    <a:gd name="connsiteY21" fmla="*/ 429237 h 842792"/>
                    <a:gd name="connsiteX22" fmla="*/ 11501 w 1227189"/>
                    <a:gd name="connsiteY22" fmla="*/ 429237 h 842792"/>
                    <a:gd name="connsiteX23" fmla="*/ 22498 w 1227189"/>
                    <a:gd name="connsiteY23" fmla="*/ 413794 h 842792"/>
                    <a:gd name="connsiteX24" fmla="*/ 28185 w 1227189"/>
                    <a:gd name="connsiteY24" fmla="*/ 403184 h 842792"/>
                    <a:gd name="connsiteX25" fmla="*/ 252835 w 1227189"/>
                    <a:gd name="connsiteY25" fmla="*/ 124906 h 842792"/>
                    <a:gd name="connsiteX26" fmla="*/ 255019 w 1227189"/>
                    <a:gd name="connsiteY26" fmla="*/ 123108 h 842792"/>
                    <a:gd name="connsiteX27" fmla="*/ 260517 w 1227189"/>
                    <a:gd name="connsiteY27" fmla="*/ 115278 h 842792"/>
                    <a:gd name="connsiteX28" fmla="*/ 277510 w 1227189"/>
                    <a:gd name="connsiteY28" fmla="*/ 101999 h 842792"/>
                    <a:gd name="connsiteX29" fmla="*/ 296873 w 1227189"/>
                    <a:gd name="connsiteY29" fmla="*/ 92909 h 842792"/>
                    <a:gd name="connsiteX30" fmla="*/ 530653 w 1227189"/>
                    <a:gd name="connsiteY30" fmla="*/ 15313 h 842792"/>
                    <a:gd name="connsiteX31" fmla="*/ 530914 w 1227189"/>
                    <a:gd name="connsiteY31" fmla="*/ 15293 h 842792"/>
                    <a:gd name="connsiteX32" fmla="*/ 541342 w 1227189"/>
                    <a:gd name="connsiteY32" fmla="*/ 10398 h 842792"/>
                    <a:gd name="connsiteX33" fmla="*/ 765153 w 1227189"/>
                    <a:gd name="connsiteY33" fmla="*/ 74401 h 842792"/>
                    <a:gd name="connsiteX34" fmla="*/ 779534 w 1227189"/>
                    <a:gd name="connsiteY34" fmla="*/ 93177 h 842792"/>
                    <a:gd name="connsiteX0" fmla="*/ 260802 w 1283722"/>
                    <a:gd name="connsiteY0" fmla="*/ 415410 h 842792"/>
                    <a:gd name="connsiteX1" fmla="*/ 225235 w 1283722"/>
                    <a:gd name="connsiteY1" fmla="*/ 459468 h 842792"/>
                    <a:gd name="connsiteX2" fmla="*/ 278585 w 1283722"/>
                    <a:gd name="connsiteY2" fmla="*/ 497623 h 842792"/>
                    <a:gd name="connsiteX3" fmla="*/ 260802 w 1283722"/>
                    <a:gd name="connsiteY3" fmla="*/ 415410 h 842792"/>
                    <a:gd name="connsiteX4" fmla="*/ 779534 w 1283722"/>
                    <a:gd name="connsiteY4" fmla="*/ 93177 h 842792"/>
                    <a:gd name="connsiteX5" fmla="*/ 1197976 w 1283722"/>
                    <a:gd name="connsiteY5" fmla="*/ 8530 h 842792"/>
                    <a:gd name="connsiteX6" fmla="*/ 1283721 w 1283722"/>
                    <a:gd name="connsiteY6" fmla="*/ 410449 h 842792"/>
                    <a:gd name="connsiteX7" fmla="*/ 877095 w 1283722"/>
                    <a:gd name="connsiteY7" fmla="*/ 521394 h 842792"/>
                    <a:gd name="connsiteX8" fmla="*/ 869889 w 1283722"/>
                    <a:gd name="connsiteY8" fmla="*/ 558595 h 842792"/>
                    <a:gd name="connsiteX9" fmla="*/ 701898 w 1283722"/>
                    <a:gd name="connsiteY9" fmla="*/ 752643 h 842792"/>
                    <a:gd name="connsiteX10" fmla="*/ 701517 w 1283722"/>
                    <a:gd name="connsiteY10" fmla="*/ 752720 h 842792"/>
                    <a:gd name="connsiteX11" fmla="*/ 691208 w 1283722"/>
                    <a:gd name="connsiteY11" fmla="*/ 757559 h 842792"/>
                    <a:gd name="connsiteX12" fmla="*/ 457428 w 1283722"/>
                    <a:gd name="connsiteY12" fmla="*/ 835154 h 842792"/>
                    <a:gd name="connsiteX13" fmla="*/ 444968 w 1283722"/>
                    <a:gd name="connsiteY13" fmla="*/ 836502 h 842792"/>
                    <a:gd name="connsiteX14" fmla="*/ 439122 w 1283722"/>
                    <a:gd name="connsiteY14" fmla="*/ 838981 h 842792"/>
                    <a:gd name="connsiteX15" fmla="*/ 393461 w 1283722"/>
                    <a:gd name="connsiteY15" fmla="*/ 840775 h 842792"/>
                    <a:gd name="connsiteX16" fmla="*/ 210124 w 1283722"/>
                    <a:gd name="connsiteY16" fmla="*/ 802373 h 842792"/>
                    <a:gd name="connsiteX17" fmla="*/ 115870 w 1283722"/>
                    <a:gd name="connsiteY17" fmla="*/ 638098 h 842792"/>
                    <a:gd name="connsiteX18" fmla="*/ 115869 w 1283722"/>
                    <a:gd name="connsiteY18" fmla="*/ 638098 h 842792"/>
                    <a:gd name="connsiteX19" fmla="*/ 118087 w 1283722"/>
                    <a:gd name="connsiteY19" fmla="*/ 628092 h 842792"/>
                    <a:gd name="connsiteX20" fmla="*/ 42881 w 1283722"/>
                    <a:gd name="connsiteY20" fmla="*/ 574306 h 842792"/>
                    <a:gd name="connsiteX21" fmla="*/ 11500 w 1283722"/>
                    <a:gd name="connsiteY21" fmla="*/ 429237 h 842792"/>
                    <a:gd name="connsiteX22" fmla="*/ 11501 w 1283722"/>
                    <a:gd name="connsiteY22" fmla="*/ 429237 h 842792"/>
                    <a:gd name="connsiteX23" fmla="*/ 22498 w 1283722"/>
                    <a:gd name="connsiteY23" fmla="*/ 413794 h 842792"/>
                    <a:gd name="connsiteX24" fmla="*/ 28185 w 1283722"/>
                    <a:gd name="connsiteY24" fmla="*/ 403184 h 842792"/>
                    <a:gd name="connsiteX25" fmla="*/ 252835 w 1283722"/>
                    <a:gd name="connsiteY25" fmla="*/ 124906 h 842792"/>
                    <a:gd name="connsiteX26" fmla="*/ 255019 w 1283722"/>
                    <a:gd name="connsiteY26" fmla="*/ 123108 h 842792"/>
                    <a:gd name="connsiteX27" fmla="*/ 260517 w 1283722"/>
                    <a:gd name="connsiteY27" fmla="*/ 115278 h 842792"/>
                    <a:gd name="connsiteX28" fmla="*/ 277510 w 1283722"/>
                    <a:gd name="connsiteY28" fmla="*/ 101999 h 842792"/>
                    <a:gd name="connsiteX29" fmla="*/ 296873 w 1283722"/>
                    <a:gd name="connsiteY29" fmla="*/ 92909 h 842792"/>
                    <a:gd name="connsiteX30" fmla="*/ 530653 w 1283722"/>
                    <a:gd name="connsiteY30" fmla="*/ 15313 h 842792"/>
                    <a:gd name="connsiteX31" fmla="*/ 530914 w 1283722"/>
                    <a:gd name="connsiteY31" fmla="*/ 15293 h 842792"/>
                    <a:gd name="connsiteX32" fmla="*/ 541342 w 1283722"/>
                    <a:gd name="connsiteY32" fmla="*/ 10398 h 842792"/>
                    <a:gd name="connsiteX33" fmla="*/ 765153 w 1283722"/>
                    <a:gd name="connsiteY33" fmla="*/ 74401 h 842792"/>
                    <a:gd name="connsiteX34" fmla="*/ 779534 w 1283722"/>
                    <a:gd name="connsiteY34" fmla="*/ 93177 h 8427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283722" h="842792">
                      <a:moveTo>
                        <a:pt x="260802" y="415410"/>
                      </a:moveTo>
                      <a:lnTo>
                        <a:pt x="225235" y="459468"/>
                      </a:lnTo>
                      <a:lnTo>
                        <a:pt x="278585" y="497623"/>
                      </a:lnTo>
                      <a:lnTo>
                        <a:pt x="260802" y="415410"/>
                      </a:lnTo>
                      <a:close/>
                      <a:moveTo>
                        <a:pt x="779534" y="93177"/>
                      </a:moveTo>
                      <a:lnTo>
                        <a:pt x="1197976" y="8530"/>
                      </a:lnTo>
                      <a:lnTo>
                        <a:pt x="1283721" y="410449"/>
                      </a:lnTo>
                      <a:lnTo>
                        <a:pt x="877095" y="521394"/>
                      </a:lnTo>
                      <a:lnTo>
                        <a:pt x="869889" y="558595"/>
                      </a:lnTo>
                      <a:cubicBezTo>
                        <a:pt x="844273" y="650532"/>
                        <a:pt x="783446" y="725576"/>
                        <a:pt x="701898" y="752643"/>
                      </a:cubicBezTo>
                      <a:lnTo>
                        <a:pt x="701517" y="752720"/>
                      </a:lnTo>
                      <a:lnTo>
                        <a:pt x="691208" y="757559"/>
                      </a:lnTo>
                      <a:lnTo>
                        <a:pt x="457428" y="835154"/>
                      </a:lnTo>
                      <a:lnTo>
                        <a:pt x="444968" y="836502"/>
                      </a:lnTo>
                      <a:lnTo>
                        <a:pt x="439122" y="838981"/>
                      </a:lnTo>
                      <a:cubicBezTo>
                        <a:pt x="424580" y="843249"/>
                        <a:pt x="409122" y="844056"/>
                        <a:pt x="393461" y="840775"/>
                      </a:cubicBezTo>
                      <a:lnTo>
                        <a:pt x="210124" y="802373"/>
                      </a:lnTo>
                      <a:cubicBezTo>
                        <a:pt x="147475" y="789251"/>
                        <a:pt x="105276" y="715702"/>
                        <a:pt x="115870" y="638098"/>
                      </a:cubicBezTo>
                      <a:lnTo>
                        <a:pt x="115869" y="638098"/>
                      </a:lnTo>
                      <a:lnTo>
                        <a:pt x="118087" y="628092"/>
                      </a:lnTo>
                      <a:lnTo>
                        <a:pt x="42881" y="574306"/>
                      </a:lnTo>
                      <a:cubicBezTo>
                        <a:pt x="1876" y="544981"/>
                        <a:pt x="-12174" y="480031"/>
                        <a:pt x="11500" y="429237"/>
                      </a:cubicBezTo>
                      <a:lnTo>
                        <a:pt x="11501" y="429237"/>
                      </a:lnTo>
                      <a:lnTo>
                        <a:pt x="22498" y="413794"/>
                      </a:lnTo>
                      <a:lnTo>
                        <a:pt x="28185" y="403184"/>
                      </a:lnTo>
                      <a:lnTo>
                        <a:pt x="252835" y="124906"/>
                      </a:lnTo>
                      <a:lnTo>
                        <a:pt x="255019" y="123108"/>
                      </a:lnTo>
                      <a:lnTo>
                        <a:pt x="260517" y="115278"/>
                      </a:lnTo>
                      <a:cubicBezTo>
                        <a:pt x="265755" y="110222"/>
                        <a:pt x="271435" y="105762"/>
                        <a:pt x="277510" y="101999"/>
                      </a:cubicBezTo>
                      <a:cubicBezTo>
                        <a:pt x="283586" y="98236"/>
                        <a:pt x="290056" y="95172"/>
                        <a:pt x="296873" y="92909"/>
                      </a:cubicBezTo>
                      <a:lnTo>
                        <a:pt x="530653" y="15313"/>
                      </a:lnTo>
                      <a:lnTo>
                        <a:pt x="530914" y="15293"/>
                      </a:lnTo>
                      <a:lnTo>
                        <a:pt x="541342" y="10398"/>
                      </a:lnTo>
                      <a:cubicBezTo>
                        <a:pt x="622890" y="-16670"/>
                        <a:pt x="705858" y="10648"/>
                        <a:pt x="765153" y="74401"/>
                      </a:cubicBezTo>
                      <a:lnTo>
                        <a:pt x="779534" y="93177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台形 21">
                  <a:extLst>
                    <a:ext uri="{FF2B5EF4-FFF2-40B4-BE49-F238E27FC236}">
                      <a16:creationId xmlns:a16="http://schemas.microsoft.com/office/drawing/2014/main" id="{B6579F76-62CA-43D8-AAAA-8CB0234FB8B4}"/>
                    </a:ext>
                  </a:extLst>
                </p:cNvPr>
                <p:cNvSpPr/>
                <p:nvPr/>
              </p:nvSpPr>
              <p:spPr bwMode="auto">
                <a:xfrm rot="10800000">
                  <a:off x="9194620" y="5278580"/>
                  <a:ext cx="501908" cy="366665"/>
                </a:xfrm>
                <a:custGeom>
                  <a:avLst/>
                  <a:gdLst>
                    <a:gd name="connsiteX0" fmla="*/ 0 w 501908"/>
                    <a:gd name="connsiteY0" fmla="*/ 366665 h 366665"/>
                    <a:gd name="connsiteX1" fmla="*/ 91666 w 501908"/>
                    <a:gd name="connsiteY1" fmla="*/ 0 h 366665"/>
                    <a:gd name="connsiteX2" fmla="*/ 410242 w 501908"/>
                    <a:gd name="connsiteY2" fmla="*/ 0 h 366665"/>
                    <a:gd name="connsiteX3" fmla="*/ 501908 w 501908"/>
                    <a:gd name="connsiteY3" fmla="*/ 366665 h 366665"/>
                    <a:gd name="connsiteX4" fmla="*/ 0 w 501908"/>
                    <a:gd name="connsiteY4" fmla="*/ 366665 h 366665"/>
                    <a:gd name="connsiteX0" fmla="*/ 0 w 501908"/>
                    <a:gd name="connsiteY0" fmla="*/ 366665 h 366665"/>
                    <a:gd name="connsiteX1" fmla="*/ 91666 w 501908"/>
                    <a:gd name="connsiteY1" fmla="*/ 0 h 366665"/>
                    <a:gd name="connsiteX2" fmla="*/ 426117 w 501908"/>
                    <a:gd name="connsiteY2" fmla="*/ 31750 h 366665"/>
                    <a:gd name="connsiteX3" fmla="*/ 501908 w 501908"/>
                    <a:gd name="connsiteY3" fmla="*/ 366665 h 366665"/>
                    <a:gd name="connsiteX4" fmla="*/ 0 w 501908"/>
                    <a:gd name="connsiteY4" fmla="*/ 366665 h 366665"/>
                    <a:gd name="connsiteX0" fmla="*/ 0 w 501908"/>
                    <a:gd name="connsiteY0" fmla="*/ 366665 h 366665"/>
                    <a:gd name="connsiteX1" fmla="*/ 91666 w 501908"/>
                    <a:gd name="connsiteY1" fmla="*/ 0 h 366665"/>
                    <a:gd name="connsiteX2" fmla="*/ 464217 w 501908"/>
                    <a:gd name="connsiteY2" fmla="*/ 57150 h 366665"/>
                    <a:gd name="connsiteX3" fmla="*/ 501908 w 501908"/>
                    <a:gd name="connsiteY3" fmla="*/ 366665 h 366665"/>
                    <a:gd name="connsiteX4" fmla="*/ 0 w 501908"/>
                    <a:gd name="connsiteY4" fmla="*/ 366665 h 366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1908" h="366665">
                      <a:moveTo>
                        <a:pt x="0" y="366665"/>
                      </a:moveTo>
                      <a:lnTo>
                        <a:pt x="91666" y="0"/>
                      </a:lnTo>
                      <a:lnTo>
                        <a:pt x="464217" y="57150"/>
                      </a:lnTo>
                      <a:lnTo>
                        <a:pt x="501908" y="366665"/>
                      </a:lnTo>
                      <a:lnTo>
                        <a:pt x="0" y="366665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" name="台形 21">
                  <a:extLst>
                    <a:ext uri="{FF2B5EF4-FFF2-40B4-BE49-F238E27FC236}">
                      <a16:creationId xmlns:a16="http://schemas.microsoft.com/office/drawing/2014/main" id="{AA982743-A3DB-481D-9CF9-1A5E6E7D6E43}"/>
                    </a:ext>
                  </a:extLst>
                </p:cNvPr>
                <p:cNvSpPr/>
                <p:nvPr/>
              </p:nvSpPr>
              <p:spPr bwMode="auto">
                <a:xfrm rot="10800000">
                  <a:off x="9330916" y="5256255"/>
                  <a:ext cx="398760" cy="425956"/>
                </a:xfrm>
                <a:custGeom>
                  <a:avLst/>
                  <a:gdLst>
                    <a:gd name="connsiteX0" fmla="*/ 0 w 501908"/>
                    <a:gd name="connsiteY0" fmla="*/ 366665 h 366665"/>
                    <a:gd name="connsiteX1" fmla="*/ 91666 w 501908"/>
                    <a:gd name="connsiteY1" fmla="*/ 0 h 366665"/>
                    <a:gd name="connsiteX2" fmla="*/ 410242 w 501908"/>
                    <a:gd name="connsiteY2" fmla="*/ 0 h 366665"/>
                    <a:gd name="connsiteX3" fmla="*/ 501908 w 501908"/>
                    <a:gd name="connsiteY3" fmla="*/ 366665 h 366665"/>
                    <a:gd name="connsiteX4" fmla="*/ 0 w 501908"/>
                    <a:gd name="connsiteY4" fmla="*/ 366665 h 366665"/>
                    <a:gd name="connsiteX0" fmla="*/ 0 w 501908"/>
                    <a:gd name="connsiteY0" fmla="*/ 366665 h 366665"/>
                    <a:gd name="connsiteX1" fmla="*/ 91666 w 501908"/>
                    <a:gd name="connsiteY1" fmla="*/ 0 h 366665"/>
                    <a:gd name="connsiteX2" fmla="*/ 426117 w 501908"/>
                    <a:gd name="connsiteY2" fmla="*/ 31750 h 366665"/>
                    <a:gd name="connsiteX3" fmla="*/ 501908 w 501908"/>
                    <a:gd name="connsiteY3" fmla="*/ 366665 h 366665"/>
                    <a:gd name="connsiteX4" fmla="*/ 0 w 501908"/>
                    <a:gd name="connsiteY4" fmla="*/ 366665 h 366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1908" h="366665">
                      <a:moveTo>
                        <a:pt x="0" y="366665"/>
                      </a:moveTo>
                      <a:lnTo>
                        <a:pt x="91666" y="0"/>
                      </a:lnTo>
                      <a:lnTo>
                        <a:pt x="426117" y="31750"/>
                      </a:lnTo>
                      <a:lnTo>
                        <a:pt x="501908" y="366665"/>
                      </a:lnTo>
                      <a:lnTo>
                        <a:pt x="0" y="366665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8867186D-CD6E-4B0D-A430-FA273C58D1E1}"/>
                    </a:ext>
                  </a:extLst>
                </p:cNvPr>
                <p:cNvSpPr/>
                <p:nvPr/>
              </p:nvSpPr>
              <p:spPr bwMode="auto">
                <a:xfrm rot="19800000">
                  <a:off x="8882515" y="4750041"/>
                  <a:ext cx="731324" cy="758249"/>
                </a:xfrm>
                <a:custGeom>
                  <a:avLst/>
                  <a:gdLst>
                    <a:gd name="connsiteX0" fmla="*/ 697270 w 731324"/>
                    <a:gd name="connsiteY0" fmla="*/ 25241 h 758249"/>
                    <a:gd name="connsiteX1" fmla="*/ 726864 w 731324"/>
                    <a:gd name="connsiteY1" fmla="*/ 86178 h 758249"/>
                    <a:gd name="connsiteX2" fmla="*/ 731324 w 731324"/>
                    <a:gd name="connsiteY2" fmla="*/ 758249 h 758249"/>
                    <a:gd name="connsiteX3" fmla="*/ 208986 w 731324"/>
                    <a:gd name="connsiteY3" fmla="*/ 553724 h 758249"/>
                    <a:gd name="connsiteX4" fmla="*/ 216195 w 731324"/>
                    <a:gd name="connsiteY4" fmla="*/ 423770 h 758249"/>
                    <a:gd name="connsiteX5" fmla="*/ 150712 w 731324"/>
                    <a:gd name="connsiteY5" fmla="*/ 471299 h 758249"/>
                    <a:gd name="connsiteX6" fmla="*/ 75564 w 731324"/>
                    <a:gd name="connsiteY6" fmla="*/ 474494 h 758249"/>
                    <a:gd name="connsiteX7" fmla="*/ 68747 w 731324"/>
                    <a:gd name="connsiteY7" fmla="*/ 468222 h 758249"/>
                    <a:gd name="connsiteX8" fmla="*/ 57134 w 731324"/>
                    <a:gd name="connsiteY8" fmla="*/ 462043 h 758249"/>
                    <a:gd name="connsiteX9" fmla="*/ 32307 w 731324"/>
                    <a:gd name="connsiteY9" fmla="*/ 416267 h 758249"/>
                    <a:gd name="connsiteX10" fmla="*/ 0 w 731324"/>
                    <a:gd name="connsiteY10" fmla="*/ 107466 h 758249"/>
                    <a:gd name="connsiteX11" fmla="*/ 135341 w 731324"/>
                    <a:gd name="connsiteY11" fmla="*/ 93306 h 758249"/>
                    <a:gd name="connsiteX12" fmla="*/ 156831 w 731324"/>
                    <a:gd name="connsiteY12" fmla="*/ 298712 h 758249"/>
                    <a:gd name="connsiteX13" fmla="*/ 225914 w 731324"/>
                    <a:gd name="connsiteY13" fmla="*/ 248570 h 758249"/>
                    <a:gd name="connsiteX14" fmla="*/ 234923 w 731324"/>
                    <a:gd name="connsiteY14" fmla="*/ 86178 h 758249"/>
                    <a:gd name="connsiteX15" fmla="*/ 335963 w 731324"/>
                    <a:gd name="connsiteY15" fmla="*/ 0 h 758249"/>
                    <a:gd name="connsiteX16" fmla="*/ 357672 w 731324"/>
                    <a:gd name="connsiteY16" fmla="*/ 0 h 758249"/>
                    <a:gd name="connsiteX17" fmla="*/ 383514 w 731324"/>
                    <a:gd name="connsiteY17" fmla="*/ 20059 h 758249"/>
                    <a:gd name="connsiteX18" fmla="*/ 475585 w 731324"/>
                    <a:gd name="connsiteY18" fmla="*/ 41459 h 758249"/>
                    <a:gd name="connsiteX19" fmla="*/ 567656 w 731324"/>
                    <a:gd name="connsiteY19" fmla="*/ 20059 h 758249"/>
                    <a:gd name="connsiteX20" fmla="*/ 593498 w 731324"/>
                    <a:gd name="connsiteY20" fmla="*/ 0 h 758249"/>
                    <a:gd name="connsiteX21" fmla="*/ 625824 w 731324"/>
                    <a:gd name="connsiteY21" fmla="*/ 0 h 758249"/>
                    <a:gd name="connsiteX22" fmla="*/ 697270 w 731324"/>
                    <a:gd name="connsiteY22" fmla="*/ 25241 h 7582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731324" h="758249">
                      <a:moveTo>
                        <a:pt x="697270" y="25241"/>
                      </a:moveTo>
                      <a:cubicBezTo>
                        <a:pt x="715554" y="40836"/>
                        <a:pt x="726864" y="62381"/>
                        <a:pt x="726864" y="86178"/>
                      </a:cubicBezTo>
                      <a:cubicBezTo>
                        <a:pt x="728351" y="310202"/>
                        <a:pt x="729837" y="534226"/>
                        <a:pt x="731324" y="758249"/>
                      </a:cubicBezTo>
                      <a:lnTo>
                        <a:pt x="208986" y="553724"/>
                      </a:lnTo>
                      <a:lnTo>
                        <a:pt x="216195" y="423770"/>
                      </a:lnTo>
                      <a:lnTo>
                        <a:pt x="150712" y="471299"/>
                      </a:lnTo>
                      <a:cubicBezTo>
                        <a:pt x="127903" y="487854"/>
                        <a:pt x="98269" y="488190"/>
                        <a:pt x="75564" y="474494"/>
                      </a:cubicBezTo>
                      <a:lnTo>
                        <a:pt x="68747" y="468222"/>
                      </a:lnTo>
                      <a:lnTo>
                        <a:pt x="57134" y="462043"/>
                      </a:lnTo>
                      <a:cubicBezTo>
                        <a:pt x="43607" y="451079"/>
                        <a:pt x="34263" y="434954"/>
                        <a:pt x="32307" y="416267"/>
                      </a:cubicBezTo>
                      <a:cubicBezTo>
                        <a:pt x="21538" y="313333"/>
                        <a:pt x="10770" y="210399"/>
                        <a:pt x="0" y="107466"/>
                      </a:cubicBezTo>
                      <a:lnTo>
                        <a:pt x="135341" y="93306"/>
                      </a:lnTo>
                      <a:lnTo>
                        <a:pt x="156831" y="298712"/>
                      </a:lnTo>
                      <a:lnTo>
                        <a:pt x="225914" y="248570"/>
                      </a:lnTo>
                      <a:lnTo>
                        <a:pt x="234923" y="86178"/>
                      </a:lnTo>
                      <a:cubicBezTo>
                        <a:pt x="234923" y="38583"/>
                        <a:pt x="280160" y="0"/>
                        <a:pt x="335963" y="0"/>
                      </a:cubicBezTo>
                      <a:lnTo>
                        <a:pt x="357672" y="0"/>
                      </a:lnTo>
                      <a:lnTo>
                        <a:pt x="383514" y="20059"/>
                      </a:lnTo>
                      <a:cubicBezTo>
                        <a:pt x="411813" y="33839"/>
                        <a:pt x="442926" y="41459"/>
                        <a:pt x="475585" y="41459"/>
                      </a:cubicBezTo>
                      <a:cubicBezTo>
                        <a:pt x="508244" y="41459"/>
                        <a:pt x="539357" y="33839"/>
                        <a:pt x="567656" y="20059"/>
                      </a:cubicBezTo>
                      <a:lnTo>
                        <a:pt x="593498" y="0"/>
                      </a:lnTo>
                      <a:lnTo>
                        <a:pt x="625824" y="0"/>
                      </a:lnTo>
                      <a:cubicBezTo>
                        <a:pt x="653726" y="0"/>
                        <a:pt x="678985" y="9646"/>
                        <a:pt x="697270" y="25241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66" name="星: 10 pt 165">
                <a:extLst>
                  <a:ext uri="{FF2B5EF4-FFF2-40B4-BE49-F238E27FC236}">
                    <a16:creationId xmlns:a16="http://schemas.microsoft.com/office/drawing/2014/main" id="{DFA1A9AB-8926-4F67-9C33-B266FD130950}"/>
                  </a:ext>
                </a:extLst>
              </p:cNvPr>
              <p:cNvSpPr/>
              <p:nvPr/>
            </p:nvSpPr>
            <p:spPr bwMode="auto">
              <a:xfrm>
                <a:off x="4712605" y="1395600"/>
                <a:ext cx="1205636" cy="1179300"/>
              </a:xfrm>
              <a:prstGeom prst="star10">
                <a:avLst>
                  <a:gd name="adj" fmla="val 37043"/>
                  <a:gd name="hf" fmla="val 105146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C49910E4-AA37-4201-B611-5F6186227B51}"/>
                  </a:ext>
                </a:extLst>
              </p:cNvPr>
              <p:cNvSpPr/>
              <p:nvPr/>
            </p:nvSpPr>
            <p:spPr bwMode="auto">
              <a:xfrm>
                <a:off x="5042460" y="1659007"/>
                <a:ext cx="515980" cy="68052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五角形 167">
                <a:extLst>
                  <a:ext uri="{FF2B5EF4-FFF2-40B4-BE49-F238E27FC236}">
                    <a16:creationId xmlns:a16="http://schemas.microsoft.com/office/drawing/2014/main" id="{CB14552C-9269-4896-AE96-5F4DD3B5FD76}"/>
                  </a:ext>
                </a:extLst>
              </p:cNvPr>
              <p:cNvSpPr/>
              <p:nvPr/>
            </p:nvSpPr>
            <p:spPr bwMode="auto">
              <a:xfrm>
                <a:off x="5193523" y="1856913"/>
                <a:ext cx="206151" cy="256674"/>
              </a:xfrm>
              <a:prstGeom prst="pentag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159F9163-9A68-43BD-9EAC-B82F07CADE5E}"/>
                  </a:ext>
                </a:extLst>
              </p:cNvPr>
              <p:cNvSpPr/>
              <p:nvPr/>
            </p:nvSpPr>
            <p:spPr bwMode="auto">
              <a:xfrm>
                <a:off x="5043281" y="1659008"/>
                <a:ext cx="509091" cy="645465"/>
              </a:xfrm>
              <a:custGeom>
                <a:avLst/>
                <a:gdLst>
                  <a:gd name="connsiteX0" fmla="*/ 472723 w 509091"/>
                  <a:gd name="connsiteY0" fmla="*/ 521907 h 645465"/>
                  <a:gd name="connsiteX1" fmla="*/ 469183 w 509091"/>
                  <a:gd name="connsiteY1" fmla="*/ 530509 h 645465"/>
                  <a:gd name="connsiteX2" fmla="*/ 399498 w 509091"/>
                  <a:gd name="connsiteY2" fmla="*/ 622417 h 645465"/>
                  <a:gd name="connsiteX3" fmla="*/ 397976 w 509091"/>
                  <a:gd name="connsiteY3" fmla="*/ 623506 h 645465"/>
                  <a:gd name="connsiteX4" fmla="*/ 378589 w 509091"/>
                  <a:gd name="connsiteY4" fmla="*/ 530664 h 645465"/>
                  <a:gd name="connsiteX5" fmla="*/ 145250 w 509091"/>
                  <a:gd name="connsiteY5" fmla="*/ 521212 h 645465"/>
                  <a:gd name="connsiteX6" fmla="*/ 143204 w 509091"/>
                  <a:gd name="connsiteY6" fmla="*/ 645465 h 645465"/>
                  <a:gd name="connsiteX7" fmla="*/ 111009 w 509091"/>
                  <a:gd name="connsiteY7" fmla="*/ 622417 h 645465"/>
                  <a:gd name="connsiteX8" fmla="*/ 72827 w 509091"/>
                  <a:gd name="connsiteY8" fmla="*/ 580867 h 645465"/>
                  <a:gd name="connsiteX9" fmla="*/ 41782 w 509091"/>
                  <a:gd name="connsiteY9" fmla="*/ 531242 h 645465"/>
                  <a:gd name="connsiteX10" fmla="*/ 475661 w 509091"/>
                  <a:gd name="connsiteY10" fmla="*/ 165761 h 645465"/>
                  <a:gd name="connsiteX11" fmla="*/ 492969 w 509091"/>
                  <a:gd name="connsiteY11" fmla="*/ 207818 h 645465"/>
                  <a:gd name="connsiteX12" fmla="*/ 508002 w 509091"/>
                  <a:gd name="connsiteY12" fmla="*/ 271689 h 645465"/>
                  <a:gd name="connsiteX13" fmla="*/ 509091 w 509091"/>
                  <a:gd name="connsiteY13" fmla="*/ 285935 h 645465"/>
                  <a:gd name="connsiteX14" fmla="*/ 440745 w 509091"/>
                  <a:gd name="connsiteY14" fmla="*/ 271707 h 645465"/>
                  <a:gd name="connsiteX15" fmla="*/ 37480 w 509091"/>
                  <a:gd name="connsiteY15" fmla="*/ 159360 h 645465"/>
                  <a:gd name="connsiteX16" fmla="*/ 79821 w 509091"/>
                  <a:gd name="connsiteY16" fmla="*/ 287841 h 645465"/>
                  <a:gd name="connsiteX17" fmla="*/ 0 w 509091"/>
                  <a:gd name="connsiteY17" fmla="*/ 304458 h 645465"/>
                  <a:gd name="connsiteX18" fmla="*/ 2505 w 509091"/>
                  <a:gd name="connsiteY18" fmla="*/ 271689 h 645465"/>
                  <a:gd name="connsiteX19" fmla="*/ 17537 w 509091"/>
                  <a:gd name="connsiteY19" fmla="*/ 207818 h 645465"/>
                  <a:gd name="connsiteX20" fmla="*/ 255253 w 509091"/>
                  <a:gd name="connsiteY20" fmla="*/ 0 h 645465"/>
                  <a:gd name="connsiteX21" fmla="*/ 307247 w 509091"/>
                  <a:gd name="connsiteY21" fmla="*/ 6913 h 645465"/>
                  <a:gd name="connsiteX22" fmla="*/ 327741 w 509091"/>
                  <a:gd name="connsiteY22" fmla="*/ 15303 h 645465"/>
                  <a:gd name="connsiteX23" fmla="*/ 255335 w 509091"/>
                  <a:gd name="connsiteY23" fmla="*/ 96398 h 645465"/>
                  <a:gd name="connsiteX24" fmla="*/ 182886 w 509091"/>
                  <a:gd name="connsiteY24" fmla="*/ 15254 h 645465"/>
                  <a:gd name="connsiteX25" fmla="*/ 203259 w 509091"/>
                  <a:gd name="connsiteY25" fmla="*/ 6913 h 645465"/>
                  <a:gd name="connsiteX26" fmla="*/ 255253 w 509091"/>
                  <a:gd name="connsiteY26" fmla="*/ 0 h 645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09091" h="645465">
                    <a:moveTo>
                      <a:pt x="472723" y="521907"/>
                    </a:moveTo>
                    <a:lnTo>
                      <a:pt x="469183" y="530509"/>
                    </a:lnTo>
                    <a:cubicBezTo>
                      <a:pt x="450638" y="566714"/>
                      <a:pt x="426948" y="597957"/>
                      <a:pt x="399498" y="622417"/>
                    </a:cubicBezTo>
                    <a:lnTo>
                      <a:pt x="397976" y="623506"/>
                    </a:lnTo>
                    <a:lnTo>
                      <a:pt x="378589" y="530664"/>
                    </a:lnTo>
                    <a:close/>
                    <a:moveTo>
                      <a:pt x="145250" y="521212"/>
                    </a:moveTo>
                    <a:lnTo>
                      <a:pt x="143204" y="645465"/>
                    </a:lnTo>
                    <a:lnTo>
                      <a:pt x="111009" y="622417"/>
                    </a:lnTo>
                    <a:cubicBezTo>
                      <a:pt x="97283" y="610187"/>
                      <a:pt x="84499" y="596261"/>
                      <a:pt x="72827" y="580867"/>
                    </a:cubicBezTo>
                    <a:lnTo>
                      <a:pt x="41782" y="531242"/>
                    </a:lnTo>
                    <a:close/>
                    <a:moveTo>
                      <a:pt x="475661" y="165761"/>
                    </a:moveTo>
                    <a:lnTo>
                      <a:pt x="492969" y="207818"/>
                    </a:lnTo>
                    <a:cubicBezTo>
                      <a:pt x="499497" y="228172"/>
                      <a:pt x="504565" y="249539"/>
                      <a:pt x="508002" y="271689"/>
                    </a:cubicBezTo>
                    <a:lnTo>
                      <a:pt x="509091" y="285935"/>
                    </a:lnTo>
                    <a:lnTo>
                      <a:pt x="440745" y="271707"/>
                    </a:lnTo>
                    <a:close/>
                    <a:moveTo>
                      <a:pt x="37480" y="159360"/>
                    </a:moveTo>
                    <a:lnTo>
                      <a:pt x="79821" y="287841"/>
                    </a:lnTo>
                    <a:lnTo>
                      <a:pt x="0" y="304458"/>
                    </a:lnTo>
                    <a:lnTo>
                      <a:pt x="2505" y="271689"/>
                    </a:lnTo>
                    <a:cubicBezTo>
                      <a:pt x="5941" y="249539"/>
                      <a:pt x="11010" y="228172"/>
                      <a:pt x="17537" y="207818"/>
                    </a:cubicBezTo>
                    <a:close/>
                    <a:moveTo>
                      <a:pt x="255253" y="0"/>
                    </a:moveTo>
                    <a:cubicBezTo>
                      <a:pt x="273064" y="0"/>
                      <a:pt x="290453" y="2381"/>
                      <a:pt x="307247" y="6913"/>
                    </a:cubicBezTo>
                    <a:lnTo>
                      <a:pt x="327741" y="15303"/>
                    </a:lnTo>
                    <a:lnTo>
                      <a:pt x="255335" y="96398"/>
                    </a:lnTo>
                    <a:lnTo>
                      <a:pt x="182886" y="15254"/>
                    </a:lnTo>
                    <a:lnTo>
                      <a:pt x="203259" y="6913"/>
                    </a:lnTo>
                    <a:cubicBezTo>
                      <a:pt x="220054" y="2381"/>
                      <a:pt x="237443" y="0"/>
                      <a:pt x="25525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AA156D9C-95FB-4D03-B885-85568311953D}"/>
                  </a:ext>
                </a:extLst>
              </p:cNvPr>
              <p:cNvSpPr/>
              <p:nvPr/>
            </p:nvSpPr>
            <p:spPr bwMode="auto">
              <a:xfrm>
                <a:off x="4164385" y="61764"/>
                <a:ext cx="901241" cy="2636844"/>
              </a:xfrm>
              <a:prstGeom prst="rect">
                <a:avLst/>
              </a:prstGeom>
              <a:pattFill prst="wdUpDiag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71" name="直線コネクタ 170">
                <a:extLst>
                  <a:ext uri="{FF2B5EF4-FFF2-40B4-BE49-F238E27FC236}">
                    <a16:creationId xmlns:a16="http://schemas.microsoft.com/office/drawing/2014/main" id="{2683250F-C03F-43A5-9A00-F6D2E62C1C9E}"/>
                  </a:ext>
                </a:extLst>
              </p:cNvPr>
              <p:cNvCxnSpPr/>
              <p:nvPr/>
            </p:nvCxnSpPr>
            <p:spPr bwMode="auto">
              <a:xfrm>
                <a:off x="5065626" y="61764"/>
                <a:ext cx="0" cy="2636844"/>
              </a:xfrm>
              <a:prstGeom prst="line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</p:cxn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E9BA804B-5015-435D-81F8-063BA1708318}"/>
                  </a:ext>
                </a:extLst>
              </p:cNvPr>
              <p:cNvGrpSpPr/>
              <p:nvPr/>
            </p:nvGrpSpPr>
            <p:grpSpPr>
              <a:xfrm>
                <a:off x="4708938" y="976239"/>
                <a:ext cx="984085" cy="497797"/>
                <a:chOff x="4434131" y="3393669"/>
                <a:chExt cx="1237060" cy="625764"/>
              </a:xfrm>
              <a:solidFill>
                <a:srgbClr val="FF0000"/>
              </a:solidFill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67DF40A4-698E-4D9D-B660-90269E35A9F6}"/>
                    </a:ext>
                  </a:extLst>
                </p:cNvPr>
                <p:cNvSpPr/>
                <p:nvPr/>
              </p:nvSpPr>
              <p:spPr bwMode="auto">
                <a:xfrm rot="20700000">
                  <a:off x="4434131" y="3393669"/>
                  <a:ext cx="541489" cy="610785"/>
                </a:xfrm>
                <a:custGeom>
                  <a:avLst/>
                  <a:gdLst>
                    <a:gd name="connsiteX0" fmla="*/ 420899 w 541489"/>
                    <a:gd name="connsiteY0" fmla="*/ 4257 h 610785"/>
                    <a:gd name="connsiteX1" fmla="*/ 496814 w 541489"/>
                    <a:gd name="connsiteY1" fmla="*/ 4257 h 610785"/>
                    <a:gd name="connsiteX2" fmla="*/ 496814 w 541489"/>
                    <a:gd name="connsiteY2" fmla="*/ 178384 h 610785"/>
                    <a:gd name="connsiteX3" fmla="*/ 420899 w 541489"/>
                    <a:gd name="connsiteY3" fmla="*/ 178384 h 610785"/>
                    <a:gd name="connsiteX4" fmla="*/ 293899 w 541489"/>
                    <a:gd name="connsiteY4" fmla="*/ 4257 h 610785"/>
                    <a:gd name="connsiteX5" fmla="*/ 369814 w 541489"/>
                    <a:gd name="connsiteY5" fmla="*/ 4257 h 610785"/>
                    <a:gd name="connsiteX6" fmla="*/ 369814 w 541489"/>
                    <a:gd name="connsiteY6" fmla="*/ 178384 h 610785"/>
                    <a:gd name="connsiteX7" fmla="*/ 293899 w 541489"/>
                    <a:gd name="connsiteY7" fmla="*/ 178384 h 610785"/>
                    <a:gd name="connsiteX8" fmla="*/ 0 w 541489"/>
                    <a:gd name="connsiteY8" fmla="*/ 0 h 610785"/>
                    <a:gd name="connsiteX9" fmla="*/ 188266 w 541489"/>
                    <a:gd name="connsiteY9" fmla="*/ 0 h 610785"/>
                    <a:gd name="connsiteX10" fmla="*/ 188266 w 541489"/>
                    <a:gd name="connsiteY10" fmla="*/ 267793 h 610785"/>
                    <a:gd name="connsiteX11" fmla="*/ 235893 w 541489"/>
                    <a:gd name="connsiteY11" fmla="*/ 185302 h 610785"/>
                    <a:gd name="connsiteX12" fmla="*/ 541489 w 541489"/>
                    <a:gd name="connsiteY12" fmla="*/ 361738 h 610785"/>
                    <a:gd name="connsiteX13" fmla="*/ 447356 w 541489"/>
                    <a:gd name="connsiteY13" fmla="*/ 524781 h 610785"/>
                    <a:gd name="connsiteX14" fmla="*/ 188266 w 541489"/>
                    <a:gd name="connsiteY14" fmla="*/ 375195 h 610785"/>
                    <a:gd name="connsiteX15" fmla="*/ 188266 w 541489"/>
                    <a:gd name="connsiteY15" fmla="*/ 610785 h 610785"/>
                    <a:gd name="connsiteX16" fmla="*/ 0 w 541489"/>
                    <a:gd name="connsiteY16" fmla="*/ 610785 h 610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41489" h="610785">
                      <a:moveTo>
                        <a:pt x="420899" y="4257"/>
                      </a:moveTo>
                      <a:lnTo>
                        <a:pt x="496814" y="4257"/>
                      </a:lnTo>
                      <a:lnTo>
                        <a:pt x="496814" y="178384"/>
                      </a:lnTo>
                      <a:lnTo>
                        <a:pt x="420899" y="178384"/>
                      </a:lnTo>
                      <a:close/>
                      <a:moveTo>
                        <a:pt x="293899" y="4257"/>
                      </a:moveTo>
                      <a:lnTo>
                        <a:pt x="369814" y="4257"/>
                      </a:lnTo>
                      <a:lnTo>
                        <a:pt x="369814" y="178384"/>
                      </a:lnTo>
                      <a:lnTo>
                        <a:pt x="293899" y="178384"/>
                      </a:lnTo>
                      <a:close/>
                      <a:moveTo>
                        <a:pt x="0" y="0"/>
                      </a:moveTo>
                      <a:lnTo>
                        <a:pt x="188266" y="0"/>
                      </a:lnTo>
                      <a:lnTo>
                        <a:pt x="188266" y="267793"/>
                      </a:lnTo>
                      <a:lnTo>
                        <a:pt x="235893" y="185302"/>
                      </a:lnTo>
                      <a:lnTo>
                        <a:pt x="541489" y="361738"/>
                      </a:lnTo>
                      <a:lnTo>
                        <a:pt x="447356" y="524781"/>
                      </a:lnTo>
                      <a:lnTo>
                        <a:pt x="188266" y="375195"/>
                      </a:lnTo>
                      <a:lnTo>
                        <a:pt x="188266" y="610785"/>
                      </a:lnTo>
                      <a:lnTo>
                        <a:pt x="0" y="610785"/>
                      </a:ln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7252A2CD-9A40-4F9A-986E-BCD909C2E6C0}"/>
                    </a:ext>
                  </a:extLst>
                </p:cNvPr>
                <p:cNvSpPr/>
                <p:nvPr/>
              </p:nvSpPr>
              <p:spPr bwMode="auto">
                <a:xfrm rot="4500000">
                  <a:off x="5056650" y="3404891"/>
                  <a:ext cx="605994" cy="623089"/>
                </a:xfrm>
                <a:custGeom>
                  <a:avLst/>
                  <a:gdLst>
                    <a:gd name="connsiteX0" fmla="*/ 137558 w 605994"/>
                    <a:gd name="connsiteY0" fmla="*/ 94133 h 623089"/>
                    <a:gd name="connsiteX1" fmla="*/ 300601 w 605994"/>
                    <a:gd name="connsiteY1" fmla="*/ 0 h 623089"/>
                    <a:gd name="connsiteX2" fmla="*/ 605994 w 605994"/>
                    <a:gd name="connsiteY2" fmla="*/ 528956 h 623089"/>
                    <a:gd name="connsiteX3" fmla="*/ 442951 w 605994"/>
                    <a:gd name="connsiteY3" fmla="*/ 623089 h 623089"/>
                    <a:gd name="connsiteX4" fmla="*/ 0 w 605994"/>
                    <a:gd name="connsiteY4" fmla="*/ 609078 h 623089"/>
                    <a:gd name="connsiteX5" fmla="*/ 0 w 605994"/>
                    <a:gd name="connsiteY5" fmla="*/ 294242 h 623089"/>
                    <a:gd name="connsiteX6" fmla="*/ 159335 w 605994"/>
                    <a:gd name="connsiteY6" fmla="*/ 294242 h 623089"/>
                    <a:gd name="connsiteX7" fmla="*/ 159335 w 605994"/>
                    <a:gd name="connsiteY7" fmla="*/ 609078 h 623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05994" h="623089">
                      <a:moveTo>
                        <a:pt x="137558" y="94133"/>
                      </a:moveTo>
                      <a:lnTo>
                        <a:pt x="300601" y="0"/>
                      </a:lnTo>
                      <a:lnTo>
                        <a:pt x="605994" y="528956"/>
                      </a:lnTo>
                      <a:lnTo>
                        <a:pt x="442951" y="623089"/>
                      </a:lnTo>
                      <a:close/>
                      <a:moveTo>
                        <a:pt x="0" y="609078"/>
                      </a:moveTo>
                      <a:lnTo>
                        <a:pt x="0" y="294242"/>
                      </a:lnTo>
                      <a:lnTo>
                        <a:pt x="159335" y="294242"/>
                      </a:lnTo>
                      <a:lnTo>
                        <a:pt x="159335" y="609078"/>
                      </a:ln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C325EE3F-979B-4D12-A0EF-CB5331933AC3}"/>
                  </a:ext>
                </a:extLst>
              </p:cNvPr>
              <p:cNvSpPr/>
              <p:nvPr/>
            </p:nvSpPr>
            <p:spPr bwMode="auto">
              <a:xfrm rot="18900000">
                <a:off x="5406782" y="1267454"/>
                <a:ext cx="1052735" cy="144779"/>
              </a:xfrm>
              <a:custGeom>
                <a:avLst/>
                <a:gdLst>
                  <a:gd name="connsiteX0" fmla="*/ 68580 w 1052735"/>
                  <a:gd name="connsiteY0" fmla="*/ 99060 h 144779"/>
                  <a:gd name="connsiteX1" fmla="*/ 1052735 w 1052735"/>
                  <a:gd name="connsiteY1" fmla="*/ 99060 h 144779"/>
                  <a:gd name="connsiteX2" fmla="*/ 1052735 w 1052735"/>
                  <a:gd name="connsiteY2" fmla="*/ 144779 h 144779"/>
                  <a:gd name="connsiteX3" fmla="*/ 68580 w 1052735"/>
                  <a:gd name="connsiteY3" fmla="*/ 144779 h 144779"/>
                  <a:gd name="connsiteX4" fmla="*/ 0 w 1052735"/>
                  <a:gd name="connsiteY4" fmla="*/ 0 h 144779"/>
                  <a:gd name="connsiteX5" fmla="*/ 984155 w 1052735"/>
                  <a:gd name="connsiteY5" fmla="*/ 0 h 144779"/>
                  <a:gd name="connsiteX6" fmla="*/ 984155 w 1052735"/>
                  <a:gd name="connsiteY6" fmla="*/ 45719 h 144779"/>
                  <a:gd name="connsiteX7" fmla="*/ 0 w 1052735"/>
                  <a:gd name="connsiteY7" fmla="*/ 45719 h 144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52735" h="144779">
                    <a:moveTo>
                      <a:pt x="68580" y="99060"/>
                    </a:moveTo>
                    <a:lnTo>
                      <a:pt x="1052735" y="99060"/>
                    </a:lnTo>
                    <a:lnTo>
                      <a:pt x="1052735" y="144779"/>
                    </a:lnTo>
                    <a:lnTo>
                      <a:pt x="68580" y="144779"/>
                    </a:lnTo>
                    <a:close/>
                    <a:moveTo>
                      <a:pt x="0" y="0"/>
                    </a:moveTo>
                    <a:lnTo>
                      <a:pt x="984155" y="0"/>
                    </a:lnTo>
                    <a:lnTo>
                      <a:pt x="984155" y="45719"/>
                    </a:lnTo>
                    <a:lnTo>
                      <a:pt x="0" y="4571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E4CF4BF5-554E-4251-93EE-67AAF9CF5EEC}"/>
                  </a:ext>
                </a:extLst>
              </p:cNvPr>
              <p:cNvSpPr/>
              <p:nvPr/>
            </p:nvSpPr>
            <p:spPr bwMode="auto">
              <a:xfrm>
                <a:off x="6808651" y="932525"/>
                <a:ext cx="237396" cy="149152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4DA3F578-8E2B-48FB-9E0A-5DA00AC23C99}"/>
                  </a:ext>
                </a:extLst>
              </p:cNvPr>
              <p:cNvSpPr/>
              <p:nvPr/>
            </p:nvSpPr>
            <p:spPr bwMode="auto">
              <a:xfrm rot="18900000">
                <a:off x="6529119" y="714677"/>
                <a:ext cx="262587" cy="47724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B74D7F4B-8354-42E1-8528-DF6E45E09C33}"/>
                  </a:ext>
                </a:extLst>
              </p:cNvPr>
              <p:cNvSpPr/>
              <p:nvPr/>
            </p:nvSpPr>
            <p:spPr bwMode="auto">
              <a:xfrm rot="19452066">
                <a:off x="6629621" y="777940"/>
                <a:ext cx="99689" cy="192068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pptxc66_サッカーボールで壁当てする少年のイラスト</dc:title>
  <dc:subject>pptxc66_サッカーボールで壁当てする少年のイラスト</dc:subject>
  <dc:creator>でじけろお</dc:creator>
  <cp:revision>1</cp:revision>
  <dcterms:created xsi:type="dcterms:W3CDTF">2018-05-20T00:31:01Z</dcterms:created>
  <dcterms:modified xsi:type="dcterms:W3CDTF">2020-01-09T06:33:35Z</dcterms:modified>
  <cp:version>1</cp:version>
</cp:coreProperties>
</file>